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8" d="100"/>
          <a:sy n="108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BA0A3-4E9D-4904-97AC-E67347A8C2B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6BF66-E73F-471D-B1FE-A2EA048F1DA2}">
      <dgm:prSet phldrT="[Текст]"/>
      <dgm:spPr/>
      <dgm:t>
        <a:bodyPr/>
        <a:lstStyle/>
        <a:p>
          <a:r>
            <a:rPr lang="ru-RU" dirty="0"/>
            <a:t>Производственная </a:t>
          </a:r>
        </a:p>
      </dgm:t>
    </dgm:pt>
    <dgm:pt modelId="{CCE15DE3-AB2F-4753-A019-D5103084748C}" type="parTrans" cxnId="{31F2ACA2-565B-4004-B180-27EBD4E3B95D}">
      <dgm:prSet/>
      <dgm:spPr/>
      <dgm:t>
        <a:bodyPr/>
        <a:lstStyle/>
        <a:p>
          <a:endParaRPr lang="ru-RU"/>
        </a:p>
      </dgm:t>
    </dgm:pt>
    <dgm:pt modelId="{161DD4C5-5486-4ED1-8CAB-41ABA729EAEA}" type="sibTrans" cxnId="{31F2ACA2-565B-4004-B180-27EBD4E3B95D}">
      <dgm:prSet/>
      <dgm:spPr/>
      <dgm:t>
        <a:bodyPr/>
        <a:lstStyle/>
        <a:p>
          <a:endParaRPr lang="ru-RU"/>
        </a:p>
      </dgm:t>
    </dgm:pt>
    <dgm:pt modelId="{D9D2B618-FEA1-4DC8-9D21-D286A4025787}">
      <dgm:prSet phldrT="[Текст]"/>
      <dgm:spPr/>
      <dgm:t>
        <a:bodyPr/>
        <a:lstStyle/>
        <a:p>
          <a:r>
            <a:rPr lang="ru-RU" dirty="0"/>
            <a:t>Комбайны</a:t>
          </a:r>
        </a:p>
      </dgm:t>
    </dgm:pt>
    <dgm:pt modelId="{A382F2DF-55CC-4111-95E2-7055B7F56944}" type="parTrans" cxnId="{CAF1F5D5-00DD-4D54-A6BE-3473A2AEB8DE}">
      <dgm:prSet/>
      <dgm:spPr/>
      <dgm:t>
        <a:bodyPr/>
        <a:lstStyle/>
        <a:p>
          <a:endParaRPr lang="ru-RU"/>
        </a:p>
      </dgm:t>
    </dgm:pt>
    <dgm:pt modelId="{0EE0B6F3-FAAB-47DF-BB9C-ED6CFB37A45B}" type="sibTrans" cxnId="{CAF1F5D5-00DD-4D54-A6BE-3473A2AEB8DE}">
      <dgm:prSet/>
      <dgm:spPr/>
      <dgm:t>
        <a:bodyPr/>
        <a:lstStyle/>
        <a:p>
          <a:endParaRPr lang="ru-RU"/>
        </a:p>
      </dgm:t>
    </dgm:pt>
    <dgm:pt modelId="{372EB128-793B-4D54-9408-52404459A08F}">
      <dgm:prSet phldrT="[Текст]"/>
      <dgm:spPr/>
      <dgm:t>
        <a:bodyPr/>
        <a:lstStyle/>
        <a:p>
          <a:r>
            <a:rPr lang="ru-RU" dirty="0"/>
            <a:t>Станки</a:t>
          </a:r>
        </a:p>
      </dgm:t>
    </dgm:pt>
    <dgm:pt modelId="{F367AE1E-92C0-4975-95AA-4289DA7D7BE4}" type="parTrans" cxnId="{15257FE9-E1C6-4661-BD31-37E389429B9F}">
      <dgm:prSet/>
      <dgm:spPr/>
      <dgm:t>
        <a:bodyPr/>
        <a:lstStyle/>
        <a:p>
          <a:endParaRPr lang="ru-RU"/>
        </a:p>
      </dgm:t>
    </dgm:pt>
    <dgm:pt modelId="{13E9CBEE-11F6-4270-9779-5BE40E24E66F}" type="sibTrans" cxnId="{15257FE9-E1C6-4661-BD31-37E389429B9F}">
      <dgm:prSet/>
      <dgm:spPr/>
      <dgm:t>
        <a:bodyPr/>
        <a:lstStyle/>
        <a:p>
          <a:endParaRPr lang="ru-RU"/>
        </a:p>
      </dgm:t>
    </dgm:pt>
    <dgm:pt modelId="{224D0D74-B796-4861-A38C-2144A2E4574D}">
      <dgm:prSet phldrT="[Текст]"/>
      <dgm:spPr/>
      <dgm:t>
        <a:bodyPr/>
        <a:lstStyle/>
        <a:p>
          <a:r>
            <a:rPr lang="ru-RU" dirty="0"/>
            <a:t>Непроизводственная</a:t>
          </a:r>
        </a:p>
      </dgm:t>
    </dgm:pt>
    <dgm:pt modelId="{E942EC3D-706D-4D34-9439-AC1E466D075F}" type="parTrans" cxnId="{829ABCAC-B261-48E3-A446-5383C707D10D}">
      <dgm:prSet/>
      <dgm:spPr/>
      <dgm:t>
        <a:bodyPr/>
        <a:lstStyle/>
        <a:p>
          <a:endParaRPr lang="ru-RU"/>
        </a:p>
      </dgm:t>
    </dgm:pt>
    <dgm:pt modelId="{799A506E-64BB-4785-BB81-827165914B71}" type="sibTrans" cxnId="{829ABCAC-B261-48E3-A446-5383C707D10D}">
      <dgm:prSet/>
      <dgm:spPr/>
      <dgm:t>
        <a:bodyPr/>
        <a:lstStyle/>
        <a:p>
          <a:endParaRPr lang="ru-RU"/>
        </a:p>
      </dgm:t>
    </dgm:pt>
    <dgm:pt modelId="{1E0BA337-03EF-4B0D-AA7E-A161C9526697}">
      <dgm:prSet phldrT="[Текст]"/>
      <dgm:spPr/>
      <dgm:t>
        <a:bodyPr/>
        <a:lstStyle/>
        <a:p>
          <a:r>
            <a:rPr lang="ru-RU" dirty="0"/>
            <a:t>Принтеры</a:t>
          </a:r>
        </a:p>
      </dgm:t>
    </dgm:pt>
    <dgm:pt modelId="{5586B047-0BD4-4855-8E06-99BAC9ECDC55}" type="parTrans" cxnId="{8EA23F99-1F76-4BB6-8AF4-6E443EF9F80C}">
      <dgm:prSet/>
      <dgm:spPr/>
      <dgm:t>
        <a:bodyPr/>
        <a:lstStyle/>
        <a:p>
          <a:endParaRPr lang="ru-RU"/>
        </a:p>
      </dgm:t>
    </dgm:pt>
    <dgm:pt modelId="{C5264CCC-A302-4654-AF3E-C070432F121B}" type="sibTrans" cxnId="{8EA23F99-1F76-4BB6-8AF4-6E443EF9F80C}">
      <dgm:prSet/>
      <dgm:spPr/>
      <dgm:t>
        <a:bodyPr/>
        <a:lstStyle/>
        <a:p>
          <a:endParaRPr lang="ru-RU"/>
        </a:p>
      </dgm:t>
    </dgm:pt>
    <dgm:pt modelId="{958D3D17-72D3-4402-B621-4ACDAC9D4538}">
      <dgm:prSet phldrT="[Текст]"/>
      <dgm:spPr/>
      <dgm:t>
        <a:bodyPr/>
        <a:lstStyle/>
        <a:p>
          <a:r>
            <a:rPr lang="ru-RU" dirty="0"/>
            <a:t>Телефоны</a:t>
          </a:r>
        </a:p>
      </dgm:t>
    </dgm:pt>
    <dgm:pt modelId="{E8B95C88-7AC9-487A-95D5-BDB3C3F426ED}" type="parTrans" cxnId="{054D0068-11CF-4E4F-841E-6144C4AC0EE5}">
      <dgm:prSet/>
      <dgm:spPr/>
      <dgm:t>
        <a:bodyPr/>
        <a:lstStyle/>
        <a:p>
          <a:endParaRPr lang="ru-RU"/>
        </a:p>
      </dgm:t>
    </dgm:pt>
    <dgm:pt modelId="{8D05E1D1-313C-4B5B-8403-B09D0AE3A73F}" type="sibTrans" cxnId="{054D0068-11CF-4E4F-841E-6144C4AC0EE5}">
      <dgm:prSet/>
      <dgm:spPr/>
      <dgm:t>
        <a:bodyPr/>
        <a:lstStyle/>
        <a:p>
          <a:endParaRPr lang="ru-RU"/>
        </a:p>
      </dgm:t>
    </dgm:pt>
    <dgm:pt modelId="{D9D8B03D-BE29-42F6-B222-53503D77741D}">
      <dgm:prSet phldrT="[Текст]"/>
      <dgm:spPr/>
      <dgm:t>
        <a:bodyPr/>
        <a:lstStyle/>
        <a:p>
          <a:r>
            <a:rPr lang="ru-RU" dirty="0"/>
            <a:t>Утюги</a:t>
          </a:r>
        </a:p>
      </dgm:t>
    </dgm:pt>
    <dgm:pt modelId="{83FB3921-F50C-4CCE-BB10-E5ADBCC48551}" type="parTrans" cxnId="{0888E190-CC61-41E5-9B33-79D9016A99C7}">
      <dgm:prSet/>
      <dgm:spPr/>
      <dgm:t>
        <a:bodyPr/>
        <a:lstStyle/>
        <a:p>
          <a:endParaRPr lang="ru-RU"/>
        </a:p>
      </dgm:t>
    </dgm:pt>
    <dgm:pt modelId="{79710137-340A-4B69-B9C7-3CB6A5C89CB5}" type="sibTrans" cxnId="{0888E190-CC61-41E5-9B33-79D9016A99C7}">
      <dgm:prSet/>
      <dgm:spPr/>
      <dgm:t>
        <a:bodyPr/>
        <a:lstStyle/>
        <a:p>
          <a:endParaRPr lang="ru-RU"/>
        </a:p>
      </dgm:t>
    </dgm:pt>
    <dgm:pt modelId="{2544FBF5-1C31-42AE-B8FD-3A4C26E8E029}">
      <dgm:prSet phldrT="[Текст]"/>
      <dgm:spPr/>
      <dgm:t>
        <a:bodyPr/>
        <a:lstStyle/>
        <a:p>
          <a:r>
            <a:rPr lang="ru-RU" dirty="0"/>
            <a:t>Машины</a:t>
          </a:r>
        </a:p>
      </dgm:t>
    </dgm:pt>
    <dgm:pt modelId="{FE6F93BB-48CD-446A-83DA-8A2E9A0546CD}" type="parTrans" cxnId="{4D4DA9DF-DAE0-4C7D-8DC7-4918E2B5BDFA}">
      <dgm:prSet/>
      <dgm:spPr/>
      <dgm:t>
        <a:bodyPr/>
        <a:lstStyle/>
        <a:p>
          <a:endParaRPr lang="ru-RU"/>
        </a:p>
      </dgm:t>
    </dgm:pt>
    <dgm:pt modelId="{A7CB46A4-E3FD-46CA-A69A-D020986E6499}" type="sibTrans" cxnId="{4D4DA9DF-DAE0-4C7D-8DC7-4918E2B5BDFA}">
      <dgm:prSet/>
      <dgm:spPr/>
      <dgm:t>
        <a:bodyPr/>
        <a:lstStyle/>
        <a:p>
          <a:endParaRPr lang="ru-RU"/>
        </a:p>
      </dgm:t>
    </dgm:pt>
    <dgm:pt modelId="{14B12CAE-0ECD-4296-81F8-CED174660E13}">
      <dgm:prSet phldrT="[Текст]"/>
      <dgm:spPr/>
      <dgm:t>
        <a:bodyPr/>
        <a:lstStyle/>
        <a:p>
          <a:r>
            <a:rPr lang="ru-RU" dirty="0"/>
            <a:t>и т.д.</a:t>
          </a:r>
        </a:p>
      </dgm:t>
    </dgm:pt>
    <dgm:pt modelId="{A10DEB4C-E077-4010-A565-F89A27577663}" type="parTrans" cxnId="{118844EF-61CD-409F-BA53-F326A68A05D3}">
      <dgm:prSet/>
      <dgm:spPr/>
      <dgm:t>
        <a:bodyPr/>
        <a:lstStyle/>
        <a:p>
          <a:endParaRPr lang="ru-RU"/>
        </a:p>
      </dgm:t>
    </dgm:pt>
    <dgm:pt modelId="{AA25DB22-1CD2-4D56-8407-39D1B63C91F9}" type="sibTrans" cxnId="{118844EF-61CD-409F-BA53-F326A68A05D3}">
      <dgm:prSet/>
      <dgm:spPr/>
      <dgm:t>
        <a:bodyPr/>
        <a:lstStyle/>
        <a:p>
          <a:endParaRPr lang="ru-RU"/>
        </a:p>
      </dgm:t>
    </dgm:pt>
    <dgm:pt modelId="{1A05C308-AF3E-40A4-B584-B81E08D47E06}">
      <dgm:prSet phldrT="[Текст]"/>
      <dgm:spPr/>
      <dgm:t>
        <a:bodyPr/>
        <a:lstStyle/>
        <a:p>
          <a:r>
            <a:rPr lang="ru-RU" dirty="0"/>
            <a:t>и т.д.</a:t>
          </a:r>
        </a:p>
      </dgm:t>
    </dgm:pt>
    <dgm:pt modelId="{37B8AA41-A1C4-46F7-9646-6F30F77F24CC}" type="parTrans" cxnId="{AF60D166-F132-4115-B066-93FA4FDA56D1}">
      <dgm:prSet/>
      <dgm:spPr/>
      <dgm:t>
        <a:bodyPr/>
        <a:lstStyle/>
        <a:p>
          <a:endParaRPr lang="ru-RU"/>
        </a:p>
      </dgm:t>
    </dgm:pt>
    <dgm:pt modelId="{81189906-C990-497C-9CAC-DAAFCC574FB4}" type="sibTrans" cxnId="{AF60D166-F132-4115-B066-93FA4FDA56D1}">
      <dgm:prSet/>
      <dgm:spPr/>
      <dgm:t>
        <a:bodyPr/>
        <a:lstStyle/>
        <a:p>
          <a:endParaRPr lang="ru-RU"/>
        </a:p>
      </dgm:t>
    </dgm:pt>
    <dgm:pt modelId="{5BE7AC4B-CA64-4BA2-A3C5-806CC059602A}" type="pres">
      <dgm:prSet presAssocID="{765BA0A3-4E9D-4904-97AC-E67347A8C2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B71B85-53BF-4292-A180-2B45656C5002}" type="pres">
      <dgm:prSet presAssocID="{D576BF66-E73F-471D-B1FE-A2EA048F1DA2}" presName="root" presStyleCnt="0"/>
      <dgm:spPr/>
    </dgm:pt>
    <dgm:pt modelId="{518B53DE-83B4-4832-B4F2-373803F05033}" type="pres">
      <dgm:prSet presAssocID="{D576BF66-E73F-471D-B1FE-A2EA048F1DA2}" presName="rootComposite" presStyleCnt="0"/>
      <dgm:spPr/>
    </dgm:pt>
    <dgm:pt modelId="{E8494255-8982-4AD5-B820-77DD1B279BF0}" type="pres">
      <dgm:prSet presAssocID="{D576BF66-E73F-471D-B1FE-A2EA048F1DA2}" presName="rootText" presStyleLbl="node1" presStyleIdx="0" presStyleCnt="2"/>
      <dgm:spPr/>
    </dgm:pt>
    <dgm:pt modelId="{E7DF1837-EFB5-4040-952B-DDBF83F5F9C9}" type="pres">
      <dgm:prSet presAssocID="{D576BF66-E73F-471D-B1FE-A2EA048F1DA2}" presName="rootConnector" presStyleLbl="node1" presStyleIdx="0" presStyleCnt="2"/>
      <dgm:spPr/>
    </dgm:pt>
    <dgm:pt modelId="{53D445C2-B2D2-45FC-836E-68BAA831C562}" type="pres">
      <dgm:prSet presAssocID="{D576BF66-E73F-471D-B1FE-A2EA048F1DA2}" presName="childShape" presStyleCnt="0"/>
      <dgm:spPr/>
    </dgm:pt>
    <dgm:pt modelId="{25B1A9A3-CEEC-47EA-8E6A-280255734434}" type="pres">
      <dgm:prSet presAssocID="{A382F2DF-55CC-4111-95E2-7055B7F56944}" presName="Name13" presStyleLbl="parChTrans1D2" presStyleIdx="0" presStyleCnt="8"/>
      <dgm:spPr/>
    </dgm:pt>
    <dgm:pt modelId="{9FB3D2CD-E190-4620-A72D-D38730EA53F3}" type="pres">
      <dgm:prSet presAssocID="{D9D2B618-FEA1-4DC8-9D21-D286A4025787}" presName="childText" presStyleLbl="bgAcc1" presStyleIdx="0" presStyleCnt="8">
        <dgm:presLayoutVars>
          <dgm:bulletEnabled val="1"/>
        </dgm:presLayoutVars>
      </dgm:prSet>
      <dgm:spPr/>
    </dgm:pt>
    <dgm:pt modelId="{4112AB6C-851C-49AE-83C8-595CF9EAE6A7}" type="pres">
      <dgm:prSet presAssocID="{F367AE1E-92C0-4975-95AA-4289DA7D7BE4}" presName="Name13" presStyleLbl="parChTrans1D2" presStyleIdx="1" presStyleCnt="8"/>
      <dgm:spPr/>
    </dgm:pt>
    <dgm:pt modelId="{343EB53F-CC95-43E6-8A69-3E3DC08DFB06}" type="pres">
      <dgm:prSet presAssocID="{372EB128-793B-4D54-9408-52404459A08F}" presName="childText" presStyleLbl="bgAcc1" presStyleIdx="1" presStyleCnt="8">
        <dgm:presLayoutVars>
          <dgm:bulletEnabled val="1"/>
        </dgm:presLayoutVars>
      </dgm:prSet>
      <dgm:spPr/>
    </dgm:pt>
    <dgm:pt modelId="{17EB45AA-58E0-4A2D-BB35-858877871CB1}" type="pres">
      <dgm:prSet presAssocID="{FE6F93BB-48CD-446A-83DA-8A2E9A0546CD}" presName="Name13" presStyleLbl="parChTrans1D2" presStyleIdx="2" presStyleCnt="8"/>
      <dgm:spPr/>
    </dgm:pt>
    <dgm:pt modelId="{4B7C0C4F-AD9B-4597-9B03-6118CB41A5E7}" type="pres">
      <dgm:prSet presAssocID="{2544FBF5-1C31-42AE-B8FD-3A4C26E8E029}" presName="childText" presStyleLbl="bgAcc1" presStyleIdx="2" presStyleCnt="8">
        <dgm:presLayoutVars>
          <dgm:bulletEnabled val="1"/>
        </dgm:presLayoutVars>
      </dgm:prSet>
      <dgm:spPr/>
    </dgm:pt>
    <dgm:pt modelId="{3FCD4DD6-C8C4-41EC-B207-48E43692E9A3}" type="pres">
      <dgm:prSet presAssocID="{A10DEB4C-E077-4010-A565-F89A27577663}" presName="Name13" presStyleLbl="parChTrans1D2" presStyleIdx="3" presStyleCnt="8"/>
      <dgm:spPr/>
    </dgm:pt>
    <dgm:pt modelId="{65552B85-EAF9-4CA3-B564-432C9877567E}" type="pres">
      <dgm:prSet presAssocID="{14B12CAE-0ECD-4296-81F8-CED174660E13}" presName="childText" presStyleLbl="bgAcc1" presStyleIdx="3" presStyleCnt="8">
        <dgm:presLayoutVars>
          <dgm:bulletEnabled val="1"/>
        </dgm:presLayoutVars>
      </dgm:prSet>
      <dgm:spPr/>
    </dgm:pt>
    <dgm:pt modelId="{B70FF6B9-40A9-49C2-8631-CC7E50718EEE}" type="pres">
      <dgm:prSet presAssocID="{224D0D74-B796-4861-A38C-2144A2E4574D}" presName="root" presStyleCnt="0"/>
      <dgm:spPr/>
    </dgm:pt>
    <dgm:pt modelId="{AA7E718E-018C-4D9F-8382-7D26E60E4802}" type="pres">
      <dgm:prSet presAssocID="{224D0D74-B796-4861-A38C-2144A2E4574D}" presName="rootComposite" presStyleCnt="0"/>
      <dgm:spPr/>
    </dgm:pt>
    <dgm:pt modelId="{3A86C640-7B8F-4AFE-9F37-2420834332D9}" type="pres">
      <dgm:prSet presAssocID="{224D0D74-B796-4861-A38C-2144A2E4574D}" presName="rootText" presStyleLbl="node1" presStyleIdx="1" presStyleCnt="2"/>
      <dgm:spPr/>
    </dgm:pt>
    <dgm:pt modelId="{AF11F5C3-C026-49A1-9251-7EDEC47BCDEC}" type="pres">
      <dgm:prSet presAssocID="{224D0D74-B796-4861-A38C-2144A2E4574D}" presName="rootConnector" presStyleLbl="node1" presStyleIdx="1" presStyleCnt="2"/>
      <dgm:spPr/>
    </dgm:pt>
    <dgm:pt modelId="{4A2616E9-6E50-4AF0-85B8-94A57ACDD8C9}" type="pres">
      <dgm:prSet presAssocID="{224D0D74-B796-4861-A38C-2144A2E4574D}" presName="childShape" presStyleCnt="0"/>
      <dgm:spPr/>
    </dgm:pt>
    <dgm:pt modelId="{CF63D823-926E-4C9C-9C9D-547C7CAB82D3}" type="pres">
      <dgm:prSet presAssocID="{5586B047-0BD4-4855-8E06-99BAC9ECDC55}" presName="Name13" presStyleLbl="parChTrans1D2" presStyleIdx="4" presStyleCnt="8"/>
      <dgm:spPr/>
    </dgm:pt>
    <dgm:pt modelId="{AAE17CC4-5880-44A4-8489-CE060117769E}" type="pres">
      <dgm:prSet presAssocID="{1E0BA337-03EF-4B0D-AA7E-A161C9526697}" presName="childText" presStyleLbl="bgAcc1" presStyleIdx="4" presStyleCnt="8">
        <dgm:presLayoutVars>
          <dgm:bulletEnabled val="1"/>
        </dgm:presLayoutVars>
      </dgm:prSet>
      <dgm:spPr/>
    </dgm:pt>
    <dgm:pt modelId="{2C50AD90-7E73-48AE-A50E-362A6A1EC0D1}" type="pres">
      <dgm:prSet presAssocID="{E8B95C88-7AC9-487A-95D5-BDB3C3F426ED}" presName="Name13" presStyleLbl="parChTrans1D2" presStyleIdx="5" presStyleCnt="8"/>
      <dgm:spPr/>
    </dgm:pt>
    <dgm:pt modelId="{17636A2C-6C80-4A84-97F8-31257F0D8521}" type="pres">
      <dgm:prSet presAssocID="{958D3D17-72D3-4402-B621-4ACDAC9D4538}" presName="childText" presStyleLbl="bgAcc1" presStyleIdx="5" presStyleCnt="8">
        <dgm:presLayoutVars>
          <dgm:bulletEnabled val="1"/>
        </dgm:presLayoutVars>
      </dgm:prSet>
      <dgm:spPr/>
    </dgm:pt>
    <dgm:pt modelId="{F113DEDA-4F5E-413C-BEE3-32CAB9482BF7}" type="pres">
      <dgm:prSet presAssocID="{83FB3921-F50C-4CCE-BB10-E5ADBCC48551}" presName="Name13" presStyleLbl="parChTrans1D2" presStyleIdx="6" presStyleCnt="8"/>
      <dgm:spPr/>
    </dgm:pt>
    <dgm:pt modelId="{8784A645-E2C0-4881-A999-289EA05D1BF5}" type="pres">
      <dgm:prSet presAssocID="{D9D8B03D-BE29-42F6-B222-53503D77741D}" presName="childText" presStyleLbl="bgAcc1" presStyleIdx="6" presStyleCnt="8">
        <dgm:presLayoutVars>
          <dgm:bulletEnabled val="1"/>
        </dgm:presLayoutVars>
      </dgm:prSet>
      <dgm:spPr/>
    </dgm:pt>
    <dgm:pt modelId="{5A201DEE-1C56-4120-8115-AD815644D1D9}" type="pres">
      <dgm:prSet presAssocID="{37B8AA41-A1C4-46F7-9646-6F30F77F24CC}" presName="Name13" presStyleLbl="parChTrans1D2" presStyleIdx="7" presStyleCnt="8"/>
      <dgm:spPr/>
    </dgm:pt>
    <dgm:pt modelId="{57C8F707-B9CB-45FF-9547-46143F242E68}" type="pres">
      <dgm:prSet presAssocID="{1A05C308-AF3E-40A4-B584-B81E08D47E06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25BAF17-36DE-4352-99E4-B910EFB3F272}" type="presOf" srcId="{958D3D17-72D3-4402-B621-4ACDAC9D4538}" destId="{17636A2C-6C80-4A84-97F8-31257F0D8521}" srcOrd="0" destOrd="0" presId="urn:microsoft.com/office/officeart/2005/8/layout/hierarchy3"/>
    <dgm:cxn modelId="{7006E51C-23DC-409F-9D1C-2FD3AC27825D}" type="presOf" srcId="{A382F2DF-55CC-4111-95E2-7055B7F56944}" destId="{25B1A9A3-CEEC-47EA-8E6A-280255734434}" srcOrd="0" destOrd="0" presId="urn:microsoft.com/office/officeart/2005/8/layout/hierarchy3"/>
    <dgm:cxn modelId="{6EC2EC30-423C-46AA-9FB0-F8B1778DBB9D}" type="presOf" srcId="{765BA0A3-4E9D-4904-97AC-E67347A8C2BE}" destId="{5BE7AC4B-CA64-4BA2-A3C5-806CC059602A}" srcOrd="0" destOrd="0" presId="urn:microsoft.com/office/officeart/2005/8/layout/hierarchy3"/>
    <dgm:cxn modelId="{C7A4AB34-B2CF-4563-BEC3-713B026B3609}" type="presOf" srcId="{5586B047-0BD4-4855-8E06-99BAC9ECDC55}" destId="{CF63D823-926E-4C9C-9C9D-547C7CAB82D3}" srcOrd="0" destOrd="0" presId="urn:microsoft.com/office/officeart/2005/8/layout/hierarchy3"/>
    <dgm:cxn modelId="{FD31853B-4C3A-46EC-8399-7AEA2BBBD4C5}" type="presOf" srcId="{224D0D74-B796-4861-A38C-2144A2E4574D}" destId="{3A86C640-7B8F-4AFE-9F37-2420834332D9}" srcOrd="0" destOrd="0" presId="urn:microsoft.com/office/officeart/2005/8/layout/hierarchy3"/>
    <dgm:cxn modelId="{CA7E005F-8280-48B1-A118-2586763659B2}" type="presOf" srcId="{E8B95C88-7AC9-487A-95D5-BDB3C3F426ED}" destId="{2C50AD90-7E73-48AE-A50E-362A6A1EC0D1}" srcOrd="0" destOrd="0" presId="urn:microsoft.com/office/officeart/2005/8/layout/hierarchy3"/>
    <dgm:cxn modelId="{8092AA45-F9E4-4E7A-BA12-795C1173714D}" type="presOf" srcId="{224D0D74-B796-4861-A38C-2144A2E4574D}" destId="{AF11F5C3-C026-49A1-9251-7EDEC47BCDEC}" srcOrd="1" destOrd="0" presId="urn:microsoft.com/office/officeart/2005/8/layout/hierarchy3"/>
    <dgm:cxn modelId="{AF60D166-F132-4115-B066-93FA4FDA56D1}" srcId="{224D0D74-B796-4861-A38C-2144A2E4574D}" destId="{1A05C308-AF3E-40A4-B584-B81E08D47E06}" srcOrd="3" destOrd="0" parTransId="{37B8AA41-A1C4-46F7-9646-6F30F77F24CC}" sibTransId="{81189906-C990-497C-9CAC-DAAFCC574FB4}"/>
    <dgm:cxn modelId="{054D0068-11CF-4E4F-841E-6144C4AC0EE5}" srcId="{224D0D74-B796-4861-A38C-2144A2E4574D}" destId="{958D3D17-72D3-4402-B621-4ACDAC9D4538}" srcOrd="1" destOrd="0" parTransId="{E8B95C88-7AC9-487A-95D5-BDB3C3F426ED}" sibTransId="{8D05E1D1-313C-4B5B-8403-B09D0AE3A73F}"/>
    <dgm:cxn modelId="{D62F206A-B2F9-42BC-B7D4-3CB5F175E9F0}" type="presOf" srcId="{D9D8B03D-BE29-42F6-B222-53503D77741D}" destId="{8784A645-E2C0-4881-A999-289EA05D1BF5}" srcOrd="0" destOrd="0" presId="urn:microsoft.com/office/officeart/2005/8/layout/hierarchy3"/>
    <dgm:cxn modelId="{1492FD4D-9094-4C22-89A8-0EA30E1ADC00}" type="presOf" srcId="{1E0BA337-03EF-4B0D-AA7E-A161C9526697}" destId="{AAE17CC4-5880-44A4-8489-CE060117769E}" srcOrd="0" destOrd="0" presId="urn:microsoft.com/office/officeart/2005/8/layout/hierarchy3"/>
    <dgm:cxn modelId="{EAC20E50-A8F3-49AE-ADDC-B0570C870028}" type="presOf" srcId="{FE6F93BB-48CD-446A-83DA-8A2E9A0546CD}" destId="{17EB45AA-58E0-4A2D-BB35-858877871CB1}" srcOrd="0" destOrd="0" presId="urn:microsoft.com/office/officeart/2005/8/layout/hierarchy3"/>
    <dgm:cxn modelId="{29913453-9D4A-4F43-91F9-F1941813CA0B}" type="presOf" srcId="{D576BF66-E73F-471D-B1FE-A2EA048F1DA2}" destId="{E8494255-8982-4AD5-B820-77DD1B279BF0}" srcOrd="0" destOrd="0" presId="urn:microsoft.com/office/officeart/2005/8/layout/hierarchy3"/>
    <dgm:cxn modelId="{BE783775-F78A-4CB6-8997-8DA9B63F2D51}" type="presOf" srcId="{1A05C308-AF3E-40A4-B584-B81E08D47E06}" destId="{57C8F707-B9CB-45FF-9547-46143F242E68}" srcOrd="0" destOrd="0" presId="urn:microsoft.com/office/officeart/2005/8/layout/hierarchy3"/>
    <dgm:cxn modelId="{775BCC56-9ACF-4066-81CE-01D3F9BF84DC}" type="presOf" srcId="{D9D2B618-FEA1-4DC8-9D21-D286A4025787}" destId="{9FB3D2CD-E190-4620-A72D-D38730EA53F3}" srcOrd="0" destOrd="0" presId="urn:microsoft.com/office/officeart/2005/8/layout/hierarchy3"/>
    <dgm:cxn modelId="{7BCE1D90-D84A-4524-8C26-5D6C33C4D172}" type="presOf" srcId="{83FB3921-F50C-4CCE-BB10-E5ADBCC48551}" destId="{F113DEDA-4F5E-413C-BEE3-32CAB9482BF7}" srcOrd="0" destOrd="0" presId="urn:microsoft.com/office/officeart/2005/8/layout/hierarchy3"/>
    <dgm:cxn modelId="{0888E190-CC61-41E5-9B33-79D9016A99C7}" srcId="{224D0D74-B796-4861-A38C-2144A2E4574D}" destId="{D9D8B03D-BE29-42F6-B222-53503D77741D}" srcOrd="2" destOrd="0" parTransId="{83FB3921-F50C-4CCE-BB10-E5ADBCC48551}" sibTransId="{79710137-340A-4B69-B9C7-3CB6A5C89CB5}"/>
    <dgm:cxn modelId="{8EA23F99-1F76-4BB6-8AF4-6E443EF9F80C}" srcId="{224D0D74-B796-4861-A38C-2144A2E4574D}" destId="{1E0BA337-03EF-4B0D-AA7E-A161C9526697}" srcOrd="0" destOrd="0" parTransId="{5586B047-0BD4-4855-8E06-99BAC9ECDC55}" sibTransId="{C5264CCC-A302-4654-AF3E-C070432F121B}"/>
    <dgm:cxn modelId="{31F2ACA2-565B-4004-B180-27EBD4E3B95D}" srcId="{765BA0A3-4E9D-4904-97AC-E67347A8C2BE}" destId="{D576BF66-E73F-471D-B1FE-A2EA048F1DA2}" srcOrd="0" destOrd="0" parTransId="{CCE15DE3-AB2F-4753-A019-D5103084748C}" sibTransId="{161DD4C5-5486-4ED1-8CAB-41ABA729EAEA}"/>
    <dgm:cxn modelId="{0A37B6A5-1638-4A19-BAC2-771C47CE2634}" type="presOf" srcId="{2544FBF5-1C31-42AE-B8FD-3A4C26E8E029}" destId="{4B7C0C4F-AD9B-4597-9B03-6118CB41A5E7}" srcOrd="0" destOrd="0" presId="urn:microsoft.com/office/officeart/2005/8/layout/hierarchy3"/>
    <dgm:cxn modelId="{829ABCAC-B261-48E3-A446-5383C707D10D}" srcId="{765BA0A3-4E9D-4904-97AC-E67347A8C2BE}" destId="{224D0D74-B796-4861-A38C-2144A2E4574D}" srcOrd="1" destOrd="0" parTransId="{E942EC3D-706D-4D34-9439-AC1E466D075F}" sibTransId="{799A506E-64BB-4785-BB81-827165914B71}"/>
    <dgm:cxn modelId="{CB618EB2-5F1C-4E3C-A90E-2E956633D7D8}" type="presOf" srcId="{14B12CAE-0ECD-4296-81F8-CED174660E13}" destId="{65552B85-EAF9-4CA3-B564-432C9877567E}" srcOrd="0" destOrd="0" presId="urn:microsoft.com/office/officeart/2005/8/layout/hierarchy3"/>
    <dgm:cxn modelId="{F7CF72BB-7946-4C45-AFDF-18210301BB21}" type="presOf" srcId="{F367AE1E-92C0-4975-95AA-4289DA7D7BE4}" destId="{4112AB6C-851C-49AE-83C8-595CF9EAE6A7}" srcOrd="0" destOrd="0" presId="urn:microsoft.com/office/officeart/2005/8/layout/hierarchy3"/>
    <dgm:cxn modelId="{C882FBC0-73B0-4528-9891-32E097CF1CBF}" type="presOf" srcId="{372EB128-793B-4D54-9408-52404459A08F}" destId="{343EB53F-CC95-43E6-8A69-3E3DC08DFB06}" srcOrd="0" destOrd="0" presId="urn:microsoft.com/office/officeart/2005/8/layout/hierarchy3"/>
    <dgm:cxn modelId="{CAF1F5D5-00DD-4D54-A6BE-3473A2AEB8DE}" srcId="{D576BF66-E73F-471D-B1FE-A2EA048F1DA2}" destId="{D9D2B618-FEA1-4DC8-9D21-D286A4025787}" srcOrd="0" destOrd="0" parTransId="{A382F2DF-55CC-4111-95E2-7055B7F56944}" sibTransId="{0EE0B6F3-FAAB-47DF-BB9C-ED6CFB37A45B}"/>
    <dgm:cxn modelId="{AA9EBBDB-9AFB-4615-AA3A-51777F8F1210}" type="presOf" srcId="{37B8AA41-A1C4-46F7-9646-6F30F77F24CC}" destId="{5A201DEE-1C56-4120-8115-AD815644D1D9}" srcOrd="0" destOrd="0" presId="urn:microsoft.com/office/officeart/2005/8/layout/hierarchy3"/>
    <dgm:cxn modelId="{4D4DA9DF-DAE0-4C7D-8DC7-4918E2B5BDFA}" srcId="{D576BF66-E73F-471D-B1FE-A2EA048F1DA2}" destId="{2544FBF5-1C31-42AE-B8FD-3A4C26E8E029}" srcOrd="2" destOrd="0" parTransId="{FE6F93BB-48CD-446A-83DA-8A2E9A0546CD}" sibTransId="{A7CB46A4-E3FD-46CA-A69A-D020986E6499}"/>
    <dgm:cxn modelId="{E15FDEE0-C1D4-4A71-993F-0BBA06C16C7E}" type="presOf" srcId="{D576BF66-E73F-471D-B1FE-A2EA048F1DA2}" destId="{E7DF1837-EFB5-4040-952B-DDBF83F5F9C9}" srcOrd="1" destOrd="0" presId="urn:microsoft.com/office/officeart/2005/8/layout/hierarchy3"/>
    <dgm:cxn modelId="{15257FE9-E1C6-4661-BD31-37E389429B9F}" srcId="{D576BF66-E73F-471D-B1FE-A2EA048F1DA2}" destId="{372EB128-793B-4D54-9408-52404459A08F}" srcOrd="1" destOrd="0" parTransId="{F367AE1E-92C0-4975-95AA-4289DA7D7BE4}" sibTransId="{13E9CBEE-11F6-4270-9779-5BE40E24E66F}"/>
    <dgm:cxn modelId="{118844EF-61CD-409F-BA53-F326A68A05D3}" srcId="{D576BF66-E73F-471D-B1FE-A2EA048F1DA2}" destId="{14B12CAE-0ECD-4296-81F8-CED174660E13}" srcOrd="3" destOrd="0" parTransId="{A10DEB4C-E077-4010-A565-F89A27577663}" sibTransId="{AA25DB22-1CD2-4D56-8407-39D1B63C91F9}"/>
    <dgm:cxn modelId="{DBC92CF9-B327-4624-BFFB-8682E60C2682}" type="presOf" srcId="{A10DEB4C-E077-4010-A565-F89A27577663}" destId="{3FCD4DD6-C8C4-41EC-B207-48E43692E9A3}" srcOrd="0" destOrd="0" presId="urn:microsoft.com/office/officeart/2005/8/layout/hierarchy3"/>
    <dgm:cxn modelId="{0503249A-DC63-404C-BD0B-B6E5E99FE1FF}" type="presParOf" srcId="{5BE7AC4B-CA64-4BA2-A3C5-806CC059602A}" destId="{9FB71B85-53BF-4292-A180-2B45656C5002}" srcOrd="0" destOrd="0" presId="urn:microsoft.com/office/officeart/2005/8/layout/hierarchy3"/>
    <dgm:cxn modelId="{397BA006-7007-43FD-B305-49632A679F4D}" type="presParOf" srcId="{9FB71B85-53BF-4292-A180-2B45656C5002}" destId="{518B53DE-83B4-4832-B4F2-373803F05033}" srcOrd="0" destOrd="0" presId="urn:microsoft.com/office/officeart/2005/8/layout/hierarchy3"/>
    <dgm:cxn modelId="{6E147573-62A9-4763-B377-06575C90F917}" type="presParOf" srcId="{518B53DE-83B4-4832-B4F2-373803F05033}" destId="{E8494255-8982-4AD5-B820-77DD1B279BF0}" srcOrd="0" destOrd="0" presId="urn:microsoft.com/office/officeart/2005/8/layout/hierarchy3"/>
    <dgm:cxn modelId="{D540FC2B-911E-4CE1-B4C3-7BECFF4650C4}" type="presParOf" srcId="{518B53DE-83B4-4832-B4F2-373803F05033}" destId="{E7DF1837-EFB5-4040-952B-DDBF83F5F9C9}" srcOrd="1" destOrd="0" presId="urn:microsoft.com/office/officeart/2005/8/layout/hierarchy3"/>
    <dgm:cxn modelId="{5028DF43-835A-4C84-A1A7-0C0CBEAA5EE8}" type="presParOf" srcId="{9FB71B85-53BF-4292-A180-2B45656C5002}" destId="{53D445C2-B2D2-45FC-836E-68BAA831C562}" srcOrd="1" destOrd="0" presId="urn:microsoft.com/office/officeart/2005/8/layout/hierarchy3"/>
    <dgm:cxn modelId="{A7127AA5-3586-408E-A263-697BD778965B}" type="presParOf" srcId="{53D445C2-B2D2-45FC-836E-68BAA831C562}" destId="{25B1A9A3-CEEC-47EA-8E6A-280255734434}" srcOrd="0" destOrd="0" presId="urn:microsoft.com/office/officeart/2005/8/layout/hierarchy3"/>
    <dgm:cxn modelId="{AF2F4141-0108-4702-8FC5-7C361F022406}" type="presParOf" srcId="{53D445C2-B2D2-45FC-836E-68BAA831C562}" destId="{9FB3D2CD-E190-4620-A72D-D38730EA53F3}" srcOrd="1" destOrd="0" presId="urn:microsoft.com/office/officeart/2005/8/layout/hierarchy3"/>
    <dgm:cxn modelId="{969EEF69-2C18-4CCB-858A-1736773CF21C}" type="presParOf" srcId="{53D445C2-B2D2-45FC-836E-68BAA831C562}" destId="{4112AB6C-851C-49AE-83C8-595CF9EAE6A7}" srcOrd="2" destOrd="0" presId="urn:microsoft.com/office/officeart/2005/8/layout/hierarchy3"/>
    <dgm:cxn modelId="{56B2C205-8984-4533-B02A-77649F942363}" type="presParOf" srcId="{53D445C2-B2D2-45FC-836E-68BAA831C562}" destId="{343EB53F-CC95-43E6-8A69-3E3DC08DFB06}" srcOrd="3" destOrd="0" presId="urn:microsoft.com/office/officeart/2005/8/layout/hierarchy3"/>
    <dgm:cxn modelId="{3018A7CC-07D6-4864-BC29-70EBE6D00FAD}" type="presParOf" srcId="{53D445C2-B2D2-45FC-836E-68BAA831C562}" destId="{17EB45AA-58E0-4A2D-BB35-858877871CB1}" srcOrd="4" destOrd="0" presId="urn:microsoft.com/office/officeart/2005/8/layout/hierarchy3"/>
    <dgm:cxn modelId="{DC336AC8-FB96-430D-B400-16A4DD4B803F}" type="presParOf" srcId="{53D445C2-B2D2-45FC-836E-68BAA831C562}" destId="{4B7C0C4F-AD9B-4597-9B03-6118CB41A5E7}" srcOrd="5" destOrd="0" presId="urn:microsoft.com/office/officeart/2005/8/layout/hierarchy3"/>
    <dgm:cxn modelId="{BD76A056-5ECE-46E7-9D55-1063FD6E0977}" type="presParOf" srcId="{53D445C2-B2D2-45FC-836E-68BAA831C562}" destId="{3FCD4DD6-C8C4-41EC-B207-48E43692E9A3}" srcOrd="6" destOrd="0" presId="urn:microsoft.com/office/officeart/2005/8/layout/hierarchy3"/>
    <dgm:cxn modelId="{E1D4D3E7-169F-4F74-A759-AF8F4730252D}" type="presParOf" srcId="{53D445C2-B2D2-45FC-836E-68BAA831C562}" destId="{65552B85-EAF9-4CA3-B564-432C9877567E}" srcOrd="7" destOrd="0" presId="urn:microsoft.com/office/officeart/2005/8/layout/hierarchy3"/>
    <dgm:cxn modelId="{6980130B-B716-47E0-91D7-29BCCAE11F85}" type="presParOf" srcId="{5BE7AC4B-CA64-4BA2-A3C5-806CC059602A}" destId="{B70FF6B9-40A9-49C2-8631-CC7E50718EEE}" srcOrd="1" destOrd="0" presId="urn:microsoft.com/office/officeart/2005/8/layout/hierarchy3"/>
    <dgm:cxn modelId="{8C433EB9-440C-4727-9D11-A843E50AC770}" type="presParOf" srcId="{B70FF6B9-40A9-49C2-8631-CC7E50718EEE}" destId="{AA7E718E-018C-4D9F-8382-7D26E60E4802}" srcOrd="0" destOrd="0" presId="urn:microsoft.com/office/officeart/2005/8/layout/hierarchy3"/>
    <dgm:cxn modelId="{CC315DF1-C511-419B-BF0C-7B58E97E92B9}" type="presParOf" srcId="{AA7E718E-018C-4D9F-8382-7D26E60E4802}" destId="{3A86C640-7B8F-4AFE-9F37-2420834332D9}" srcOrd="0" destOrd="0" presId="urn:microsoft.com/office/officeart/2005/8/layout/hierarchy3"/>
    <dgm:cxn modelId="{4A7981C3-44B7-4CF8-B4BE-0744C2C66E2A}" type="presParOf" srcId="{AA7E718E-018C-4D9F-8382-7D26E60E4802}" destId="{AF11F5C3-C026-49A1-9251-7EDEC47BCDEC}" srcOrd="1" destOrd="0" presId="urn:microsoft.com/office/officeart/2005/8/layout/hierarchy3"/>
    <dgm:cxn modelId="{194ACFF3-C9C4-498B-8948-CA27689FD2D2}" type="presParOf" srcId="{B70FF6B9-40A9-49C2-8631-CC7E50718EEE}" destId="{4A2616E9-6E50-4AF0-85B8-94A57ACDD8C9}" srcOrd="1" destOrd="0" presId="urn:microsoft.com/office/officeart/2005/8/layout/hierarchy3"/>
    <dgm:cxn modelId="{029C7026-7090-4147-9E16-DBA73771F954}" type="presParOf" srcId="{4A2616E9-6E50-4AF0-85B8-94A57ACDD8C9}" destId="{CF63D823-926E-4C9C-9C9D-547C7CAB82D3}" srcOrd="0" destOrd="0" presId="urn:microsoft.com/office/officeart/2005/8/layout/hierarchy3"/>
    <dgm:cxn modelId="{215966B7-81B6-4154-A93B-AC218B25CD8F}" type="presParOf" srcId="{4A2616E9-6E50-4AF0-85B8-94A57ACDD8C9}" destId="{AAE17CC4-5880-44A4-8489-CE060117769E}" srcOrd="1" destOrd="0" presId="urn:microsoft.com/office/officeart/2005/8/layout/hierarchy3"/>
    <dgm:cxn modelId="{2107F7D5-3045-4186-BFA2-14E62231B5B4}" type="presParOf" srcId="{4A2616E9-6E50-4AF0-85B8-94A57ACDD8C9}" destId="{2C50AD90-7E73-48AE-A50E-362A6A1EC0D1}" srcOrd="2" destOrd="0" presId="urn:microsoft.com/office/officeart/2005/8/layout/hierarchy3"/>
    <dgm:cxn modelId="{8956E7B2-F677-4CED-8AFC-B21C04AF23A2}" type="presParOf" srcId="{4A2616E9-6E50-4AF0-85B8-94A57ACDD8C9}" destId="{17636A2C-6C80-4A84-97F8-31257F0D8521}" srcOrd="3" destOrd="0" presId="urn:microsoft.com/office/officeart/2005/8/layout/hierarchy3"/>
    <dgm:cxn modelId="{FA2F039F-DE60-4731-9018-253D546127B4}" type="presParOf" srcId="{4A2616E9-6E50-4AF0-85B8-94A57ACDD8C9}" destId="{F113DEDA-4F5E-413C-BEE3-32CAB9482BF7}" srcOrd="4" destOrd="0" presId="urn:microsoft.com/office/officeart/2005/8/layout/hierarchy3"/>
    <dgm:cxn modelId="{C03B7459-37DB-4F9B-BDE9-CBF4589B3AAA}" type="presParOf" srcId="{4A2616E9-6E50-4AF0-85B8-94A57ACDD8C9}" destId="{8784A645-E2C0-4881-A999-289EA05D1BF5}" srcOrd="5" destOrd="0" presId="urn:microsoft.com/office/officeart/2005/8/layout/hierarchy3"/>
    <dgm:cxn modelId="{C4C9B974-A8DF-4A16-91FF-4FEC2DFBE3DA}" type="presParOf" srcId="{4A2616E9-6E50-4AF0-85B8-94A57ACDD8C9}" destId="{5A201DEE-1C56-4120-8115-AD815644D1D9}" srcOrd="6" destOrd="0" presId="urn:microsoft.com/office/officeart/2005/8/layout/hierarchy3"/>
    <dgm:cxn modelId="{6CC017A8-5BCD-4F52-A4DD-625ADE3BAC45}" type="presParOf" srcId="{4A2616E9-6E50-4AF0-85B8-94A57ACDD8C9}" destId="{57C8F707-B9CB-45FF-9547-46143F242E6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94255-8982-4AD5-B820-77DD1B279BF0}">
      <dsp:nvSpPr>
        <dsp:cNvPr id="0" name=""/>
        <dsp:cNvSpPr/>
      </dsp:nvSpPr>
      <dsp:spPr>
        <a:xfrm>
          <a:off x="2091807" y="2976"/>
          <a:ext cx="1798215" cy="89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Производственная </a:t>
          </a:r>
        </a:p>
      </dsp:txBody>
      <dsp:txXfrm>
        <a:off x="2091807" y="2976"/>
        <a:ext cx="1798215" cy="899107"/>
      </dsp:txXfrm>
    </dsp:sp>
    <dsp:sp modelId="{25B1A9A3-CEEC-47EA-8E6A-280255734434}">
      <dsp:nvSpPr>
        <dsp:cNvPr id="0" name=""/>
        <dsp:cNvSpPr/>
      </dsp:nvSpPr>
      <dsp:spPr>
        <a:xfrm>
          <a:off x="2271628" y="902084"/>
          <a:ext cx="179821" cy="67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30"/>
              </a:lnTo>
              <a:lnTo>
                <a:pt x="179821" y="6743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3D2CD-E190-4620-A72D-D38730EA53F3}">
      <dsp:nvSpPr>
        <dsp:cNvPr id="0" name=""/>
        <dsp:cNvSpPr/>
      </dsp:nvSpPr>
      <dsp:spPr>
        <a:xfrm>
          <a:off x="2451450" y="1126861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Комбайны</a:t>
          </a:r>
        </a:p>
      </dsp:txBody>
      <dsp:txXfrm>
        <a:off x="2451450" y="1126861"/>
        <a:ext cx="1438572" cy="899107"/>
      </dsp:txXfrm>
    </dsp:sp>
    <dsp:sp modelId="{4112AB6C-851C-49AE-83C8-595CF9EAE6A7}">
      <dsp:nvSpPr>
        <dsp:cNvPr id="0" name=""/>
        <dsp:cNvSpPr/>
      </dsp:nvSpPr>
      <dsp:spPr>
        <a:xfrm>
          <a:off x="2271628" y="902084"/>
          <a:ext cx="179821" cy="179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15"/>
              </a:lnTo>
              <a:lnTo>
                <a:pt x="179821" y="1798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EB53F-CC95-43E6-8A69-3E3DC08DFB06}">
      <dsp:nvSpPr>
        <dsp:cNvPr id="0" name=""/>
        <dsp:cNvSpPr/>
      </dsp:nvSpPr>
      <dsp:spPr>
        <a:xfrm>
          <a:off x="2451450" y="2250746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Станки</a:t>
          </a:r>
        </a:p>
      </dsp:txBody>
      <dsp:txXfrm>
        <a:off x="2451450" y="2250746"/>
        <a:ext cx="1438572" cy="899107"/>
      </dsp:txXfrm>
    </dsp:sp>
    <dsp:sp modelId="{17EB45AA-58E0-4A2D-BB35-858877871CB1}">
      <dsp:nvSpPr>
        <dsp:cNvPr id="0" name=""/>
        <dsp:cNvSpPr/>
      </dsp:nvSpPr>
      <dsp:spPr>
        <a:xfrm>
          <a:off x="2271628" y="902084"/>
          <a:ext cx="179821" cy="2922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100"/>
              </a:lnTo>
              <a:lnTo>
                <a:pt x="179821" y="2922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C0C4F-AD9B-4597-9B03-6118CB41A5E7}">
      <dsp:nvSpPr>
        <dsp:cNvPr id="0" name=""/>
        <dsp:cNvSpPr/>
      </dsp:nvSpPr>
      <dsp:spPr>
        <a:xfrm>
          <a:off x="2451450" y="3374630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Машины</a:t>
          </a:r>
        </a:p>
      </dsp:txBody>
      <dsp:txXfrm>
        <a:off x="2451450" y="3374630"/>
        <a:ext cx="1438572" cy="899107"/>
      </dsp:txXfrm>
    </dsp:sp>
    <dsp:sp modelId="{3FCD4DD6-C8C4-41EC-B207-48E43692E9A3}">
      <dsp:nvSpPr>
        <dsp:cNvPr id="0" name=""/>
        <dsp:cNvSpPr/>
      </dsp:nvSpPr>
      <dsp:spPr>
        <a:xfrm>
          <a:off x="2271628" y="902084"/>
          <a:ext cx="179821" cy="404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985"/>
              </a:lnTo>
              <a:lnTo>
                <a:pt x="179821" y="4045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52B85-EAF9-4CA3-B564-432C9877567E}">
      <dsp:nvSpPr>
        <dsp:cNvPr id="0" name=""/>
        <dsp:cNvSpPr/>
      </dsp:nvSpPr>
      <dsp:spPr>
        <a:xfrm>
          <a:off x="2451450" y="4498515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 т.д.</a:t>
          </a:r>
        </a:p>
      </dsp:txBody>
      <dsp:txXfrm>
        <a:off x="2451450" y="4498515"/>
        <a:ext cx="1438572" cy="899107"/>
      </dsp:txXfrm>
    </dsp:sp>
    <dsp:sp modelId="{3A86C640-7B8F-4AFE-9F37-2420834332D9}">
      <dsp:nvSpPr>
        <dsp:cNvPr id="0" name=""/>
        <dsp:cNvSpPr/>
      </dsp:nvSpPr>
      <dsp:spPr>
        <a:xfrm>
          <a:off x="4339576" y="2976"/>
          <a:ext cx="1798215" cy="89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Непроизводственная</a:t>
          </a:r>
        </a:p>
      </dsp:txBody>
      <dsp:txXfrm>
        <a:off x="4339576" y="2976"/>
        <a:ext cx="1798215" cy="899107"/>
      </dsp:txXfrm>
    </dsp:sp>
    <dsp:sp modelId="{CF63D823-926E-4C9C-9C9D-547C7CAB82D3}">
      <dsp:nvSpPr>
        <dsp:cNvPr id="0" name=""/>
        <dsp:cNvSpPr/>
      </dsp:nvSpPr>
      <dsp:spPr>
        <a:xfrm>
          <a:off x="4519398" y="902084"/>
          <a:ext cx="179821" cy="67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30"/>
              </a:lnTo>
              <a:lnTo>
                <a:pt x="179821" y="6743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17CC4-5880-44A4-8489-CE060117769E}">
      <dsp:nvSpPr>
        <dsp:cNvPr id="0" name=""/>
        <dsp:cNvSpPr/>
      </dsp:nvSpPr>
      <dsp:spPr>
        <a:xfrm>
          <a:off x="4699220" y="1126861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Принтеры</a:t>
          </a:r>
        </a:p>
      </dsp:txBody>
      <dsp:txXfrm>
        <a:off x="4699220" y="1126861"/>
        <a:ext cx="1438572" cy="899107"/>
      </dsp:txXfrm>
    </dsp:sp>
    <dsp:sp modelId="{2C50AD90-7E73-48AE-A50E-362A6A1EC0D1}">
      <dsp:nvSpPr>
        <dsp:cNvPr id="0" name=""/>
        <dsp:cNvSpPr/>
      </dsp:nvSpPr>
      <dsp:spPr>
        <a:xfrm>
          <a:off x="4519398" y="902084"/>
          <a:ext cx="179821" cy="179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15"/>
              </a:lnTo>
              <a:lnTo>
                <a:pt x="179821" y="1798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36A2C-6C80-4A84-97F8-31257F0D8521}">
      <dsp:nvSpPr>
        <dsp:cNvPr id="0" name=""/>
        <dsp:cNvSpPr/>
      </dsp:nvSpPr>
      <dsp:spPr>
        <a:xfrm>
          <a:off x="4699220" y="2250746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Телефоны</a:t>
          </a:r>
        </a:p>
      </dsp:txBody>
      <dsp:txXfrm>
        <a:off x="4699220" y="2250746"/>
        <a:ext cx="1438572" cy="899107"/>
      </dsp:txXfrm>
    </dsp:sp>
    <dsp:sp modelId="{F113DEDA-4F5E-413C-BEE3-32CAB9482BF7}">
      <dsp:nvSpPr>
        <dsp:cNvPr id="0" name=""/>
        <dsp:cNvSpPr/>
      </dsp:nvSpPr>
      <dsp:spPr>
        <a:xfrm>
          <a:off x="4519398" y="902084"/>
          <a:ext cx="179821" cy="2922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100"/>
              </a:lnTo>
              <a:lnTo>
                <a:pt x="179821" y="2922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4A645-E2C0-4881-A999-289EA05D1BF5}">
      <dsp:nvSpPr>
        <dsp:cNvPr id="0" name=""/>
        <dsp:cNvSpPr/>
      </dsp:nvSpPr>
      <dsp:spPr>
        <a:xfrm>
          <a:off x="4699220" y="3374630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Утюги</a:t>
          </a:r>
        </a:p>
      </dsp:txBody>
      <dsp:txXfrm>
        <a:off x="4699220" y="3374630"/>
        <a:ext cx="1438572" cy="899107"/>
      </dsp:txXfrm>
    </dsp:sp>
    <dsp:sp modelId="{5A201DEE-1C56-4120-8115-AD815644D1D9}">
      <dsp:nvSpPr>
        <dsp:cNvPr id="0" name=""/>
        <dsp:cNvSpPr/>
      </dsp:nvSpPr>
      <dsp:spPr>
        <a:xfrm>
          <a:off x="4519398" y="902084"/>
          <a:ext cx="179821" cy="404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985"/>
              </a:lnTo>
              <a:lnTo>
                <a:pt x="179821" y="40459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8F707-B9CB-45FF-9547-46143F242E68}">
      <dsp:nvSpPr>
        <dsp:cNvPr id="0" name=""/>
        <dsp:cNvSpPr/>
      </dsp:nvSpPr>
      <dsp:spPr>
        <a:xfrm>
          <a:off x="4699220" y="4498515"/>
          <a:ext cx="1438572" cy="89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 т.д.</a:t>
          </a:r>
        </a:p>
      </dsp:txBody>
      <dsp:txXfrm>
        <a:off x="4699220" y="4498515"/>
        <a:ext cx="1438572" cy="89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Презентация на тему</a:t>
            </a:r>
            <a:r>
              <a:rPr lang="en-US" dirty="0"/>
              <a:t>:</a:t>
            </a:r>
            <a:br>
              <a:rPr lang="ru-RU" dirty="0"/>
            </a:br>
            <a:r>
              <a:rPr lang="ru-RU" dirty="0"/>
              <a:t>Что такое техника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ru-RU" dirty="0"/>
              <a:t>класс</a:t>
            </a:r>
          </a:p>
          <a:p>
            <a:r>
              <a:rPr lang="ru-RU" dirty="0"/>
              <a:t>Глава 4</a:t>
            </a:r>
          </a:p>
          <a:p>
            <a:r>
              <a:rPr lang="ru-RU"/>
              <a:t>Тема 1</a:t>
            </a:r>
          </a:p>
        </p:txBody>
      </p:sp>
    </p:spTree>
    <p:extLst>
      <p:ext uri="{BB962C8B-B14F-4D97-AF65-F5344CB8AC3E}">
        <p14:creationId xmlns:p14="http://schemas.microsoft.com/office/powerpoint/2010/main" val="150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Слово «техника» в переводе с греческого означает искусство, мастерство, умение. Оно имеет несколько значений. </a:t>
            </a:r>
          </a:p>
          <a:p>
            <a:r>
              <a:rPr lang="ru-RU" dirty="0"/>
              <a:t>Техникой называют совокупность приёмов работы, которые используются в какой-либо области деятельности человека. Например, говорят о технике работы художника, игры музыканта и других мастеров.</a:t>
            </a:r>
          </a:p>
          <a:p>
            <a:r>
              <a:rPr lang="ru-RU" dirty="0"/>
              <a:t>Техникой также называют созданные людьми инструменты, приспособления, механизмы, машины и устройства. Техника – это также здания и сооружения, дороги и каналы. Техника – это средства транспорта и связи. К технике относят коммунальное бытовое оборудование, холодильники, кухонные и стиральные машины, пылесосы и другие. Также к технике относится и оборудование для личного пользования, например, шариковая ручка, парта и 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/>
              <a:t>Виды техники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82927"/>
              </p:ext>
            </p:extLst>
          </p:nvPr>
        </p:nvGraphicFramePr>
        <p:xfrm>
          <a:off x="467544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7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Производственная техника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22981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000" dirty="0"/>
              <a:t>Техника производственного и сельхоз производства предназначенная для создания материальных благ</a:t>
            </a:r>
          </a:p>
        </p:txBody>
      </p:sp>
      <p:pic>
        <p:nvPicPr>
          <p:cNvPr id="1026" name="Picture 2" descr="C:\Users\gaych\Downloads\Fields_Agricultural_machinery_2004-11_Claas_536218_1920x1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" y="1268760"/>
            <a:ext cx="5400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ych\Downloads\IEijsyR1W2Qlvsu3Tw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Непроизводственная 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88843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Техника применяемая в науке, быту, образовании, культуре, спорте, медицине и </a:t>
            </a:r>
            <a:r>
              <a:rPr lang="ru-RU" dirty="0" err="1"/>
              <a:t>т.д</a:t>
            </a:r>
            <a:endParaRPr lang="ru-RU" dirty="0"/>
          </a:p>
        </p:txBody>
      </p:sp>
      <p:pic>
        <p:nvPicPr>
          <p:cNvPr id="2050" name="Picture 2" descr="C:\Users\gaych\Downloads\600070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4622"/>
            <a:ext cx="13255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ych\Downloads\brother-hl-1222we-jednofunkcijski-pisac-crno-bijel_5d88e8dfa91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20" y="1844824"/>
            <a:ext cx="48245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Непроизводственная 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непроизводственной технике так же относят здания и сооружения, дороги и каналы, средства общественного транспорта, коммунальные и бытовое оборудование, а так же оборудование для личного пользования.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473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/>
              <a:t>Непроизводственная 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aych\Downloads\72881a8567e94199d1497240fa32b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43804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ych\Downloads\0078259cf923a7baa81066e16af73d50a86d7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84" y="1340768"/>
            <a:ext cx="40322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ych\Downloads\bus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90" y="4293096"/>
            <a:ext cx="405889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aych\Downloads\3929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5"/>
            <a:ext cx="443804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Современная техника освобождает человека от выполнения работ, требующих больших физических усилий, или монотонного труда, а также работ, протекающих во вредных и небезопасных для человека условиях. Постоянное совершенствование техники и научно-технический прогресс способствуют повышению производительности труда и росту материального благосостояния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7686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Можно ли назвать техникой индивидуальные приемы работы строителя, артиста, огромный кран и маленькую шариковую ручку</a:t>
            </a:r>
            <a:r>
              <a:rPr lang="en-US" dirty="0"/>
              <a:t>?</a:t>
            </a:r>
            <a:r>
              <a:rPr lang="ru-RU" dirty="0"/>
              <a:t> Дать обоснование.</a:t>
            </a:r>
          </a:p>
          <a:p>
            <a:pPr marL="0" indent="0">
              <a:buNone/>
            </a:pPr>
            <a:r>
              <a:rPr lang="ru-RU" dirty="0"/>
              <a:t>2. Для чего создается техника</a:t>
            </a:r>
            <a:r>
              <a:rPr lang="en-US" dirty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Чем производственная техника отличается от непроизводственной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ru-RU" dirty="0"/>
              <a:t>4. Станок, ручка, строительный кран, мост, холодильник, комбайн – разделите перечисленную технику на производственную и непроизводственную.</a:t>
            </a:r>
          </a:p>
          <a:p>
            <a:pPr marL="0" indent="0">
              <a:buNone/>
            </a:pPr>
            <a:r>
              <a:rPr lang="ru-RU" dirty="0"/>
              <a:t>5. Когда термометр может быть производственной, а когда непроизводственной техникой</a:t>
            </a:r>
            <a:r>
              <a:rPr lang="en-US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9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347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на тему: Что такое техника</vt:lpstr>
      <vt:lpstr>Определение </vt:lpstr>
      <vt:lpstr>Виды техники </vt:lpstr>
      <vt:lpstr>Производственная техника </vt:lpstr>
      <vt:lpstr>Непроизводственная техника</vt:lpstr>
      <vt:lpstr>Непроизводственная техника</vt:lpstr>
      <vt:lpstr>Непроизводственная техника</vt:lpstr>
      <vt:lpstr>Вывод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Что такое техника безопасности</dc:title>
  <dc:creator>Владимир Гайчук</dc:creator>
  <cp:lastModifiedBy>User-MSI</cp:lastModifiedBy>
  <cp:revision>8</cp:revision>
  <dcterms:created xsi:type="dcterms:W3CDTF">2021-09-21T18:04:40Z</dcterms:created>
  <dcterms:modified xsi:type="dcterms:W3CDTF">2021-12-20T17:11:14Z</dcterms:modified>
</cp:coreProperties>
</file>