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8" autoAdjust="0"/>
    <p:restoredTop sz="94660"/>
  </p:normalViewPr>
  <p:slideViewPr>
    <p:cSldViewPr snapToGrid="0">
      <p:cViewPr varScale="1">
        <p:scale>
          <a:sx n="87" d="100"/>
          <a:sy n="87" d="100"/>
        </p:scale>
        <p:origin x="11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81095C-12D7-4FCC-A1FA-B743AF1C7BB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A34EC27B-60CF-435D-9D36-91B63C2A4B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5EA8377-FE05-42BF-9E29-A73D7FFC0D2B}"/>
              </a:ext>
            </a:extLst>
          </p:cNvPr>
          <p:cNvSpPr>
            <a:spLocks noGrp="1"/>
          </p:cNvSpPr>
          <p:nvPr>
            <p:ph type="dt" sz="half" idx="10"/>
          </p:nvPr>
        </p:nvSpPr>
        <p:spPr/>
        <p:txBody>
          <a:bodyPr/>
          <a:lstStyle/>
          <a:p>
            <a:fld id="{95D3CAEB-4C22-4509-9916-67418130FB6D}" type="datetimeFigureOut">
              <a:rPr lang="ru-RU" smtClean="0"/>
              <a:t>20.09.2021</a:t>
            </a:fld>
            <a:endParaRPr lang="ru-RU"/>
          </a:p>
        </p:txBody>
      </p:sp>
      <p:sp>
        <p:nvSpPr>
          <p:cNvPr id="5" name="Нижний колонтитул 4">
            <a:extLst>
              <a:ext uri="{FF2B5EF4-FFF2-40B4-BE49-F238E27FC236}">
                <a16:creationId xmlns:a16="http://schemas.microsoft.com/office/drawing/2014/main" id="{44F024CD-1C9A-4BFD-BF9D-DA0E4942E8C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1B02E61-9FAB-4FC9-B5AB-90F717863D06}"/>
              </a:ext>
            </a:extLst>
          </p:cNvPr>
          <p:cNvSpPr>
            <a:spLocks noGrp="1"/>
          </p:cNvSpPr>
          <p:nvPr>
            <p:ph type="sldNum" sz="quarter" idx="12"/>
          </p:nvPr>
        </p:nvSpPr>
        <p:spPr/>
        <p:txBody>
          <a:bodyPr/>
          <a:lstStyle/>
          <a:p>
            <a:fld id="{5DED84EB-90B4-4723-8269-8BA42BB70344}" type="slidenum">
              <a:rPr lang="ru-RU" smtClean="0"/>
              <a:t>‹#›</a:t>
            </a:fld>
            <a:endParaRPr lang="ru-RU"/>
          </a:p>
        </p:txBody>
      </p:sp>
    </p:spTree>
    <p:extLst>
      <p:ext uri="{BB962C8B-B14F-4D97-AF65-F5344CB8AC3E}">
        <p14:creationId xmlns:p14="http://schemas.microsoft.com/office/powerpoint/2010/main" val="2703669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2E3B7D-1427-4A6D-988D-29397FA9262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8C4A98A-12BD-4606-B509-5B99330D4CA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3C833F2-FC52-40D2-874D-F578A82F1B5E}"/>
              </a:ext>
            </a:extLst>
          </p:cNvPr>
          <p:cNvSpPr>
            <a:spLocks noGrp="1"/>
          </p:cNvSpPr>
          <p:nvPr>
            <p:ph type="dt" sz="half" idx="10"/>
          </p:nvPr>
        </p:nvSpPr>
        <p:spPr/>
        <p:txBody>
          <a:bodyPr/>
          <a:lstStyle/>
          <a:p>
            <a:fld id="{95D3CAEB-4C22-4509-9916-67418130FB6D}" type="datetimeFigureOut">
              <a:rPr lang="ru-RU" smtClean="0"/>
              <a:t>20.09.2021</a:t>
            </a:fld>
            <a:endParaRPr lang="ru-RU"/>
          </a:p>
        </p:txBody>
      </p:sp>
      <p:sp>
        <p:nvSpPr>
          <p:cNvPr id="5" name="Нижний колонтитул 4">
            <a:extLst>
              <a:ext uri="{FF2B5EF4-FFF2-40B4-BE49-F238E27FC236}">
                <a16:creationId xmlns:a16="http://schemas.microsoft.com/office/drawing/2014/main" id="{E69009DB-9E9D-4D19-B29A-61134980D4F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3E5C4C7-D7A8-4231-BB08-46C245A993BB}"/>
              </a:ext>
            </a:extLst>
          </p:cNvPr>
          <p:cNvSpPr>
            <a:spLocks noGrp="1"/>
          </p:cNvSpPr>
          <p:nvPr>
            <p:ph type="sldNum" sz="quarter" idx="12"/>
          </p:nvPr>
        </p:nvSpPr>
        <p:spPr/>
        <p:txBody>
          <a:bodyPr/>
          <a:lstStyle/>
          <a:p>
            <a:fld id="{5DED84EB-90B4-4723-8269-8BA42BB70344}" type="slidenum">
              <a:rPr lang="ru-RU" smtClean="0"/>
              <a:t>‹#›</a:t>
            </a:fld>
            <a:endParaRPr lang="ru-RU"/>
          </a:p>
        </p:txBody>
      </p:sp>
    </p:spTree>
    <p:extLst>
      <p:ext uri="{BB962C8B-B14F-4D97-AF65-F5344CB8AC3E}">
        <p14:creationId xmlns:p14="http://schemas.microsoft.com/office/powerpoint/2010/main" val="230993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C6ACA44-3200-415F-B4B3-B45942D2C8F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59D8675-449B-48BE-B892-A1FD49AB1BE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C53FDB1-E8F1-44E3-AA78-C059006A3424}"/>
              </a:ext>
            </a:extLst>
          </p:cNvPr>
          <p:cNvSpPr>
            <a:spLocks noGrp="1"/>
          </p:cNvSpPr>
          <p:nvPr>
            <p:ph type="dt" sz="half" idx="10"/>
          </p:nvPr>
        </p:nvSpPr>
        <p:spPr/>
        <p:txBody>
          <a:bodyPr/>
          <a:lstStyle/>
          <a:p>
            <a:fld id="{95D3CAEB-4C22-4509-9916-67418130FB6D}" type="datetimeFigureOut">
              <a:rPr lang="ru-RU" smtClean="0"/>
              <a:t>20.09.2021</a:t>
            </a:fld>
            <a:endParaRPr lang="ru-RU"/>
          </a:p>
        </p:txBody>
      </p:sp>
      <p:sp>
        <p:nvSpPr>
          <p:cNvPr id="5" name="Нижний колонтитул 4">
            <a:extLst>
              <a:ext uri="{FF2B5EF4-FFF2-40B4-BE49-F238E27FC236}">
                <a16:creationId xmlns:a16="http://schemas.microsoft.com/office/drawing/2014/main" id="{CA2B6F6E-1725-4171-85E2-6F4F3F57C3C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52DED20-AF99-4CC8-AFC4-54DB53D07068}"/>
              </a:ext>
            </a:extLst>
          </p:cNvPr>
          <p:cNvSpPr>
            <a:spLocks noGrp="1"/>
          </p:cNvSpPr>
          <p:nvPr>
            <p:ph type="sldNum" sz="quarter" idx="12"/>
          </p:nvPr>
        </p:nvSpPr>
        <p:spPr/>
        <p:txBody>
          <a:bodyPr/>
          <a:lstStyle/>
          <a:p>
            <a:fld id="{5DED84EB-90B4-4723-8269-8BA42BB70344}" type="slidenum">
              <a:rPr lang="ru-RU" smtClean="0"/>
              <a:t>‹#›</a:t>
            </a:fld>
            <a:endParaRPr lang="ru-RU"/>
          </a:p>
        </p:txBody>
      </p:sp>
    </p:spTree>
    <p:extLst>
      <p:ext uri="{BB962C8B-B14F-4D97-AF65-F5344CB8AC3E}">
        <p14:creationId xmlns:p14="http://schemas.microsoft.com/office/powerpoint/2010/main" val="124135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C6069F-AC5A-47C1-9570-51875D546E8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C2A2B88-6D42-41A9-8EF9-628C38124FB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C9D4565-9197-413E-89FC-5ED260DA67FF}"/>
              </a:ext>
            </a:extLst>
          </p:cNvPr>
          <p:cNvSpPr>
            <a:spLocks noGrp="1"/>
          </p:cNvSpPr>
          <p:nvPr>
            <p:ph type="dt" sz="half" idx="10"/>
          </p:nvPr>
        </p:nvSpPr>
        <p:spPr/>
        <p:txBody>
          <a:bodyPr/>
          <a:lstStyle/>
          <a:p>
            <a:fld id="{95D3CAEB-4C22-4509-9916-67418130FB6D}" type="datetimeFigureOut">
              <a:rPr lang="ru-RU" smtClean="0"/>
              <a:t>20.09.2021</a:t>
            </a:fld>
            <a:endParaRPr lang="ru-RU"/>
          </a:p>
        </p:txBody>
      </p:sp>
      <p:sp>
        <p:nvSpPr>
          <p:cNvPr id="5" name="Нижний колонтитул 4">
            <a:extLst>
              <a:ext uri="{FF2B5EF4-FFF2-40B4-BE49-F238E27FC236}">
                <a16:creationId xmlns:a16="http://schemas.microsoft.com/office/drawing/2014/main" id="{96E1D671-7AA8-4964-B080-FD3ADEF393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00E11C2-C434-43BB-89BE-70FE644B4EC8}"/>
              </a:ext>
            </a:extLst>
          </p:cNvPr>
          <p:cNvSpPr>
            <a:spLocks noGrp="1"/>
          </p:cNvSpPr>
          <p:nvPr>
            <p:ph type="sldNum" sz="quarter" idx="12"/>
          </p:nvPr>
        </p:nvSpPr>
        <p:spPr/>
        <p:txBody>
          <a:bodyPr/>
          <a:lstStyle/>
          <a:p>
            <a:fld id="{5DED84EB-90B4-4723-8269-8BA42BB70344}" type="slidenum">
              <a:rPr lang="ru-RU" smtClean="0"/>
              <a:t>‹#›</a:t>
            </a:fld>
            <a:endParaRPr lang="ru-RU"/>
          </a:p>
        </p:txBody>
      </p:sp>
    </p:spTree>
    <p:extLst>
      <p:ext uri="{BB962C8B-B14F-4D97-AF65-F5344CB8AC3E}">
        <p14:creationId xmlns:p14="http://schemas.microsoft.com/office/powerpoint/2010/main" val="111257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57CA0C-6BB9-4B68-AF69-FEEBDDDD3D8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94E5C020-7F03-4648-9F8C-129E528399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636AD53A-6005-4095-ABE2-DD6623181265}"/>
              </a:ext>
            </a:extLst>
          </p:cNvPr>
          <p:cNvSpPr>
            <a:spLocks noGrp="1"/>
          </p:cNvSpPr>
          <p:nvPr>
            <p:ph type="dt" sz="half" idx="10"/>
          </p:nvPr>
        </p:nvSpPr>
        <p:spPr/>
        <p:txBody>
          <a:bodyPr/>
          <a:lstStyle/>
          <a:p>
            <a:fld id="{95D3CAEB-4C22-4509-9916-67418130FB6D}" type="datetimeFigureOut">
              <a:rPr lang="ru-RU" smtClean="0"/>
              <a:t>20.09.2021</a:t>
            </a:fld>
            <a:endParaRPr lang="ru-RU"/>
          </a:p>
        </p:txBody>
      </p:sp>
      <p:sp>
        <p:nvSpPr>
          <p:cNvPr id="5" name="Нижний колонтитул 4">
            <a:extLst>
              <a:ext uri="{FF2B5EF4-FFF2-40B4-BE49-F238E27FC236}">
                <a16:creationId xmlns:a16="http://schemas.microsoft.com/office/drawing/2014/main" id="{A4B85EFE-89D9-499C-9CBB-D4B87A58E8C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7E7D2E8-E835-4EBC-A7B3-989F40C7782D}"/>
              </a:ext>
            </a:extLst>
          </p:cNvPr>
          <p:cNvSpPr>
            <a:spLocks noGrp="1"/>
          </p:cNvSpPr>
          <p:nvPr>
            <p:ph type="sldNum" sz="quarter" idx="12"/>
          </p:nvPr>
        </p:nvSpPr>
        <p:spPr/>
        <p:txBody>
          <a:bodyPr/>
          <a:lstStyle/>
          <a:p>
            <a:fld id="{5DED84EB-90B4-4723-8269-8BA42BB70344}" type="slidenum">
              <a:rPr lang="ru-RU" smtClean="0"/>
              <a:t>‹#›</a:t>
            </a:fld>
            <a:endParaRPr lang="ru-RU"/>
          </a:p>
        </p:txBody>
      </p:sp>
    </p:spTree>
    <p:extLst>
      <p:ext uri="{BB962C8B-B14F-4D97-AF65-F5344CB8AC3E}">
        <p14:creationId xmlns:p14="http://schemas.microsoft.com/office/powerpoint/2010/main" val="2352682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16D447-4D20-4B17-BE62-02F98F91F49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51DD102-0B73-41B5-89E0-A6FB76AED8C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7E14824F-C290-406D-AEA7-D7F0479F7FC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2F8D8B41-BD54-44EC-BE4A-EDA6F737D460}"/>
              </a:ext>
            </a:extLst>
          </p:cNvPr>
          <p:cNvSpPr>
            <a:spLocks noGrp="1"/>
          </p:cNvSpPr>
          <p:nvPr>
            <p:ph type="dt" sz="half" idx="10"/>
          </p:nvPr>
        </p:nvSpPr>
        <p:spPr/>
        <p:txBody>
          <a:bodyPr/>
          <a:lstStyle/>
          <a:p>
            <a:fld id="{95D3CAEB-4C22-4509-9916-67418130FB6D}" type="datetimeFigureOut">
              <a:rPr lang="ru-RU" smtClean="0"/>
              <a:t>20.09.2021</a:t>
            </a:fld>
            <a:endParaRPr lang="ru-RU"/>
          </a:p>
        </p:txBody>
      </p:sp>
      <p:sp>
        <p:nvSpPr>
          <p:cNvPr id="6" name="Нижний колонтитул 5">
            <a:extLst>
              <a:ext uri="{FF2B5EF4-FFF2-40B4-BE49-F238E27FC236}">
                <a16:creationId xmlns:a16="http://schemas.microsoft.com/office/drawing/2014/main" id="{ABCAFE63-D07C-44B8-8E1E-DA98E0AAAF4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9537F7D-62EC-4D10-9D7C-C58D2FE49C18}"/>
              </a:ext>
            </a:extLst>
          </p:cNvPr>
          <p:cNvSpPr>
            <a:spLocks noGrp="1"/>
          </p:cNvSpPr>
          <p:nvPr>
            <p:ph type="sldNum" sz="quarter" idx="12"/>
          </p:nvPr>
        </p:nvSpPr>
        <p:spPr/>
        <p:txBody>
          <a:bodyPr/>
          <a:lstStyle/>
          <a:p>
            <a:fld id="{5DED84EB-90B4-4723-8269-8BA42BB70344}" type="slidenum">
              <a:rPr lang="ru-RU" smtClean="0"/>
              <a:t>‹#›</a:t>
            </a:fld>
            <a:endParaRPr lang="ru-RU"/>
          </a:p>
        </p:txBody>
      </p:sp>
    </p:spTree>
    <p:extLst>
      <p:ext uri="{BB962C8B-B14F-4D97-AF65-F5344CB8AC3E}">
        <p14:creationId xmlns:p14="http://schemas.microsoft.com/office/powerpoint/2010/main" val="338846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B1AE7B-EF02-492F-86BF-23316CD8EA2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C4980ABF-33CC-4D2B-8DE9-6B7C09073D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9A47C510-28E2-4EB2-8D62-D5B1B7E4076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C57CCE3-B76A-4CAE-93CD-D5F3DA7BED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FA15DA3-7E99-4BB8-92B2-29E1FCB8BB6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B94AE50-F6E7-41F6-A1EE-F720BDE28E85}"/>
              </a:ext>
            </a:extLst>
          </p:cNvPr>
          <p:cNvSpPr>
            <a:spLocks noGrp="1"/>
          </p:cNvSpPr>
          <p:nvPr>
            <p:ph type="dt" sz="half" idx="10"/>
          </p:nvPr>
        </p:nvSpPr>
        <p:spPr/>
        <p:txBody>
          <a:bodyPr/>
          <a:lstStyle/>
          <a:p>
            <a:fld id="{95D3CAEB-4C22-4509-9916-67418130FB6D}" type="datetimeFigureOut">
              <a:rPr lang="ru-RU" smtClean="0"/>
              <a:t>20.09.2021</a:t>
            </a:fld>
            <a:endParaRPr lang="ru-RU"/>
          </a:p>
        </p:txBody>
      </p:sp>
      <p:sp>
        <p:nvSpPr>
          <p:cNvPr id="8" name="Нижний колонтитул 7">
            <a:extLst>
              <a:ext uri="{FF2B5EF4-FFF2-40B4-BE49-F238E27FC236}">
                <a16:creationId xmlns:a16="http://schemas.microsoft.com/office/drawing/2014/main" id="{67EC2E78-34C6-4F3A-82AF-172EAEF69E3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F41D6135-1406-41DD-9A85-47231E70AAD5}"/>
              </a:ext>
            </a:extLst>
          </p:cNvPr>
          <p:cNvSpPr>
            <a:spLocks noGrp="1"/>
          </p:cNvSpPr>
          <p:nvPr>
            <p:ph type="sldNum" sz="quarter" idx="12"/>
          </p:nvPr>
        </p:nvSpPr>
        <p:spPr/>
        <p:txBody>
          <a:bodyPr/>
          <a:lstStyle/>
          <a:p>
            <a:fld id="{5DED84EB-90B4-4723-8269-8BA42BB70344}" type="slidenum">
              <a:rPr lang="ru-RU" smtClean="0"/>
              <a:t>‹#›</a:t>
            </a:fld>
            <a:endParaRPr lang="ru-RU"/>
          </a:p>
        </p:txBody>
      </p:sp>
    </p:spTree>
    <p:extLst>
      <p:ext uri="{BB962C8B-B14F-4D97-AF65-F5344CB8AC3E}">
        <p14:creationId xmlns:p14="http://schemas.microsoft.com/office/powerpoint/2010/main" val="425537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B88A9E-6308-449A-A1B1-491D615FD9A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02E2A4C-3B89-48E1-8641-9020EF415CB3}"/>
              </a:ext>
            </a:extLst>
          </p:cNvPr>
          <p:cNvSpPr>
            <a:spLocks noGrp="1"/>
          </p:cNvSpPr>
          <p:nvPr>
            <p:ph type="dt" sz="half" idx="10"/>
          </p:nvPr>
        </p:nvSpPr>
        <p:spPr/>
        <p:txBody>
          <a:bodyPr/>
          <a:lstStyle/>
          <a:p>
            <a:fld id="{95D3CAEB-4C22-4509-9916-67418130FB6D}" type="datetimeFigureOut">
              <a:rPr lang="ru-RU" smtClean="0"/>
              <a:t>20.09.2021</a:t>
            </a:fld>
            <a:endParaRPr lang="ru-RU"/>
          </a:p>
        </p:txBody>
      </p:sp>
      <p:sp>
        <p:nvSpPr>
          <p:cNvPr id="4" name="Нижний колонтитул 3">
            <a:extLst>
              <a:ext uri="{FF2B5EF4-FFF2-40B4-BE49-F238E27FC236}">
                <a16:creationId xmlns:a16="http://schemas.microsoft.com/office/drawing/2014/main" id="{ADE4247E-A66B-4A5A-9AA2-979389E50F0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3439C02-CB66-44C0-8ABC-A73BD300588A}"/>
              </a:ext>
            </a:extLst>
          </p:cNvPr>
          <p:cNvSpPr>
            <a:spLocks noGrp="1"/>
          </p:cNvSpPr>
          <p:nvPr>
            <p:ph type="sldNum" sz="quarter" idx="12"/>
          </p:nvPr>
        </p:nvSpPr>
        <p:spPr/>
        <p:txBody>
          <a:bodyPr/>
          <a:lstStyle/>
          <a:p>
            <a:fld id="{5DED84EB-90B4-4723-8269-8BA42BB70344}" type="slidenum">
              <a:rPr lang="ru-RU" smtClean="0"/>
              <a:t>‹#›</a:t>
            </a:fld>
            <a:endParaRPr lang="ru-RU"/>
          </a:p>
        </p:txBody>
      </p:sp>
    </p:spTree>
    <p:extLst>
      <p:ext uri="{BB962C8B-B14F-4D97-AF65-F5344CB8AC3E}">
        <p14:creationId xmlns:p14="http://schemas.microsoft.com/office/powerpoint/2010/main" val="2841368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CB05266-E580-4E8D-B82F-5B01EA96DABC}"/>
              </a:ext>
            </a:extLst>
          </p:cNvPr>
          <p:cNvSpPr>
            <a:spLocks noGrp="1"/>
          </p:cNvSpPr>
          <p:nvPr>
            <p:ph type="dt" sz="half" idx="10"/>
          </p:nvPr>
        </p:nvSpPr>
        <p:spPr/>
        <p:txBody>
          <a:bodyPr/>
          <a:lstStyle/>
          <a:p>
            <a:fld id="{95D3CAEB-4C22-4509-9916-67418130FB6D}" type="datetimeFigureOut">
              <a:rPr lang="ru-RU" smtClean="0"/>
              <a:t>20.09.2021</a:t>
            </a:fld>
            <a:endParaRPr lang="ru-RU"/>
          </a:p>
        </p:txBody>
      </p:sp>
      <p:sp>
        <p:nvSpPr>
          <p:cNvPr id="3" name="Нижний колонтитул 2">
            <a:extLst>
              <a:ext uri="{FF2B5EF4-FFF2-40B4-BE49-F238E27FC236}">
                <a16:creationId xmlns:a16="http://schemas.microsoft.com/office/drawing/2014/main" id="{C8585065-35A3-4815-AA30-FBB624B79C05}"/>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554AE799-7BB3-4B0A-8CE1-072A9E2B40A4}"/>
              </a:ext>
            </a:extLst>
          </p:cNvPr>
          <p:cNvSpPr>
            <a:spLocks noGrp="1"/>
          </p:cNvSpPr>
          <p:nvPr>
            <p:ph type="sldNum" sz="quarter" idx="12"/>
          </p:nvPr>
        </p:nvSpPr>
        <p:spPr/>
        <p:txBody>
          <a:bodyPr/>
          <a:lstStyle/>
          <a:p>
            <a:fld id="{5DED84EB-90B4-4723-8269-8BA42BB70344}" type="slidenum">
              <a:rPr lang="ru-RU" smtClean="0"/>
              <a:t>‹#›</a:t>
            </a:fld>
            <a:endParaRPr lang="ru-RU"/>
          </a:p>
        </p:txBody>
      </p:sp>
    </p:spTree>
    <p:extLst>
      <p:ext uri="{BB962C8B-B14F-4D97-AF65-F5344CB8AC3E}">
        <p14:creationId xmlns:p14="http://schemas.microsoft.com/office/powerpoint/2010/main" val="82792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854808-A0D2-4133-9E54-FD31267DD2B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8834C6B-BB77-417B-9C38-D30D853C17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12F5EA2-EC9E-47C6-B0F7-82DD3D717C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78CEC9D-2EB3-47AA-80BA-3371E493553F}"/>
              </a:ext>
            </a:extLst>
          </p:cNvPr>
          <p:cNvSpPr>
            <a:spLocks noGrp="1"/>
          </p:cNvSpPr>
          <p:nvPr>
            <p:ph type="dt" sz="half" idx="10"/>
          </p:nvPr>
        </p:nvSpPr>
        <p:spPr/>
        <p:txBody>
          <a:bodyPr/>
          <a:lstStyle/>
          <a:p>
            <a:fld id="{95D3CAEB-4C22-4509-9916-67418130FB6D}" type="datetimeFigureOut">
              <a:rPr lang="ru-RU" smtClean="0"/>
              <a:t>20.09.2021</a:t>
            </a:fld>
            <a:endParaRPr lang="ru-RU"/>
          </a:p>
        </p:txBody>
      </p:sp>
      <p:sp>
        <p:nvSpPr>
          <p:cNvPr id="6" name="Нижний колонтитул 5">
            <a:extLst>
              <a:ext uri="{FF2B5EF4-FFF2-40B4-BE49-F238E27FC236}">
                <a16:creationId xmlns:a16="http://schemas.microsoft.com/office/drawing/2014/main" id="{1ACE505D-ED90-4A14-A887-7DCF43F4ECB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096D771-7405-4BF6-8683-AECCAF353759}"/>
              </a:ext>
            </a:extLst>
          </p:cNvPr>
          <p:cNvSpPr>
            <a:spLocks noGrp="1"/>
          </p:cNvSpPr>
          <p:nvPr>
            <p:ph type="sldNum" sz="quarter" idx="12"/>
          </p:nvPr>
        </p:nvSpPr>
        <p:spPr/>
        <p:txBody>
          <a:bodyPr/>
          <a:lstStyle/>
          <a:p>
            <a:fld id="{5DED84EB-90B4-4723-8269-8BA42BB70344}" type="slidenum">
              <a:rPr lang="ru-RU" smtClean="0"/>
              <a:t>‹#›</a:t>
            </a:fld>
            <a:endParaRPr lang="ru-RU"/>
          </a:p>
        </p:txBody>
      </p:sp>
    </p:spTree>
    <p:extLst>
      <p:ext uri="{BB962C8B-B14F-4D97-AF65-F5344CB8AC3E}">
        <p14:creationId xmlns:p14="http://schemas.microsoft.com/office/powerpoint/2010/main" val="402845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4B4E0D-E99C-438E-8C05-2A0DA40AEAB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E6DDD73-B743-41D1-80A4-E123F05C5C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FAE645B-EA9D-4733-87D0-ADA4AD9C31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DBFFD42-AA19-43E8-9D27-AF3FAAD3140E}"/>
              </a:ext>
            </a:extLst>
          </p:cNvPr>
          <p:cNvSpPr>
            <a:spLocks noGrp="1"/>
          </p:cNvSpPr>
          <p:nvPr>
            <p:ph type="dt" sz="half" idx="10"/>
          </p:nvPr>
        </p:nvSpPr>
        <p:spPr/>
        <p:txBody>
          <a:bodyPr/>
          <a:lstStyle/>
          <a:p>
            <a:fld id="{95D3CAEB-4C22-4509-9916-67418130FB6D}" type="datetimeFigureOut">
              <a:rPr lang="ru-RU" smtClean="0"/>
              <a:t>20.09.2021</a:t>
            </a:fld>
            <a:endParaRPr lang="ru-RU"/>
          </a:p>
        </p:txBody>
      </p:sp>
      <p:sp>
        <p:nvSpPr>
          <p:cNvPr id="6" name="Нижний колонтитул 5">
            <a:extLst>
              <a:ext uri="{FF2B5EF4-FFF2-40B4-BE49-F238E27FC236}">
                <a16:creationId xmlns:a16="http://schemas.microsoft.com/office/drawing/2014/main" id="{C36051A1-FA05-47AF-9959-1A78E0FA21F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FE90B54-C22E-477D-8D11-0B74474073ED}"/>
              </a:ext>
            </a:extLst>
          </p:cNvPr>
          <p:cNvSpPr>
            <a:spLocks noGrp="1"/>
          </p:cNvSpPr>
          <p:nvPr>
            <p:ph type="sldNum" sz="quarter" idx="12"/>
          </p:nvPr>
        </p:nvSpPr>
        <p:spPr/>
        <p:txBody>
          <a:bodyPr/>
          <a:lstStyle/>
          <a:p>
            <a:fld id="{5DED84EB-90B4-4723-8269-8BA42BB70344}" type="slidenum">
              <a:rPr lang="ru-RU" smtClean="0"/>
              <a:t>‹#›</a:t>
            </a:fld>
            <a:endParaRPr lang="ru-RU"/>
          </a:p>
        </p:txBody>
      </p:sp>
    </p:spTree>
    <p:extLst>
      <p:ext uri="{BB962C8B-B14F-4D97-AF65-F5344CB8AC3E}">
        <p14:creationId xmlns:p14="http://schemas.microsoft.com/office/powerpoint/2010/main" val="235207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7D3B0E-6880-4BFD-9719-18206E1BC1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CAD6785-CBB1-4345-8D50-453CAE461F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9A9CF0F-2C9D-4372-9411-1B98B558B7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3CAEB-4C22-4509-9916-67418130FB6D}" type="datetimeFigureOut">
              <a:rPr lang="ru-RU" smtClean="0"/>
              <a:t>20.09.2021</a:t>
            </a:fld>
            <a:endParaRPr lang="ru-RU"/>
          </a:p>
        </p:txBody>
      </p:sp>
      <p:sp>
        <p:nvSpPr>
          <p:cNvPr id="5" name="Нижний колонтитул 4">
            <a:extLst>
              <a:ext uri="{FF2B5EF4-FFF2-40B4-BE49-F238E27FC236}">
                <a16:creationId xmlns:a16="http://schemas.microsoft.com/office/drawing/2014/main" id="{611EAFD7-B606-42A2-B9E9-12D0595853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67EC850-3EB3-41B4-B497-0C7AD83319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D84EB-90B4-4723-8269-8BA42BB70344}" type="slidenum">
              <a:rPr lang="ru-RU" smtClean="0"/>
              <a:t>‹#›</a:t>
            </a:fld>
            <a:endParaRPr lang="ru-RU"/>
          </a:p>
        </p:txBody>
      </p:sp>
    </p:spTree>
    <p:extLst>
      <p:ext uri="{BB962C8B-B14F-4D97-AF65-F5344CB8AC3E}">
        <p14:creationId xmlns:p14="http://schemas.microsoft.com/office/powerpoint/2010/main" val="4043275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2EC9BF-78BF-4219-994D-5B26A4F39BB3}"/>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D047D65C-A440-4CAF-9F48-A597052E101B}"/>
              </a:ext>
            </a:extLst>
          </p:cNvPr>
          <p:cNvSpPr>
            <a:spLocks noGrp="1"/>
          </p:cNvSpPr>
          <p:nvPr>
            <p:ph idx="1"/>
          </p:nvPr>
        </p:nvSpPr>
        <p:spPr/>
        <p:txBody>
          <a:bodyPr/>
          <a:lstStyle/>
          <a:p>
            <a:endParaRPr lang="ru-RU"/>
          </a:p>
        </p:txBody>
      </p:sp>
      <p:pic>
        <p:nvPicPr>
          <p:cNvPr id="6" name="Рисунок 5" descr="Крупный план логотипа&#10;&#10;Автоматически созданное описание">
            <a:extLst>
              <a:ext uri="{FF2B5EF4-FFF2-40B4-BE49-F238E27FC236}">
                <a16:creationId xmlns:a16="http://schemas.microsoft.com/office/drawing/2014/main" id="{7B4EB1EE-26FD-4DED-9397-CF8AB19AA63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95247" y="-109780"/>
            <a:ext cx="12191979" cy="6857990"/>
          </a:xfrm>
          <a:prstGeom prst="rect">
            <a:avLst/>
          </a:prstGeom>
        </p:spPr>
      </p:pic>
      <p:sp>
        <p:nvSpPr>
          <p:cNvPr id="8" name="Заголовок 1">
            <a:extLst>
              <a:ext uri="{FF2B5EF4-FFF2-40B4-BE49-F238E27FC236}">
                <a16:creationId xmlns:a16="http://schemas.microsoft.com/office/drawing/2014/main" id="{52109EFF-4D27-4B39-942A-6EEDA7B042FC}"/>
              </a:ext>
            </a:extLst>
          </p:cNvPr>
          <p:cNvSpPr txBox="1">
            <a:spLocks/>
          </p:cNvSpPr>
          <p:nvPr/>
        </p:nvSpPr>
        <p:spPr>
          <a:xfrm>
            <a:off x="3951605" y="1639143"/>
            <a:ext cx="4775075" cy="336014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4800" b="1" dirty="0"/>
              <a:t>Т</a:t>
            </a:r>
            <a:r>
              <a:rPr lang="ru" sz="4800" b="1" dirty="0"/>
              <a:t>руд как основа производства</a:t>
            </a:r>
          </a:p>
        </p:txBody>
      </p:sp>
    </p:spTree>
    <p:extLst>
      <p:ext uri="{BB962C8B-B14F-4D97-AF65-F5344CB8AC3E}">
        <p14:creationId xmlns:p14="http://schemas.microsoft.com/office/powerpoint/2010/main" val="372255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AB1C6A-79AE-4B6D-86D2-8F363397BAC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22BC83A8-F36A-4B2C-9E06-2C066DA23827}"/>
              </a:ext>
            </a:extLst>
          </p:cNvPr>
          <p:cNvSpPr>
            <a:spLocks noGrp="1"/>
          </p:cNvSpPr>
          <p:nvPr>
            <p:ph idx="1"/>
          </p:nvPr>
        </p:nvSpPr>
        <p:spPr/>
        <p:txBody>
          <a:bodyPr/>
          <a:lstStyle/>
          <a:p>
            <a:endParaRPr lang="ru-RU"/>
          </a:p>
        </p:txBody>
      </p:sp>
      <p:pic>
        <p:nvPicPr>
          <p:cNvPr id="9218" name="Picture 2" descr="Задание 3. Установите соответствие между сырьём и видом сырья. 1. Вторичное А) Лён 2. Натуральное Б) Металлолом 3. Сельскохозяйственное В) Глина 4. Искусственное Г) Керамика ">
            <a:extLst>
              <a:ext uri="{FF2B5EF4-FFF2-40B4-BE49-F238E27FC236}">
                <a16:creationId xmlns:a16="http://schemas.microsoft.com/office/drawing/2014/main" id="{8F2266CF-4B20-426D-9DAC-B0AAD03429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879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AB4937-25CD-454C-9DD5-E8190C4E08CF}"/>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6FC2803A-E75A-492C-84B5-27E3BF2C5B51}"/>
              </a:ext>
            </a:extLst>
          </p:cNvPr>
          <p:cNvSpPr>
            <a:spLocks noGrp="1"/>
          </p:cNvSpPr>
          <p:nvPr>
            <p:ph idx="1"/>
          </p:nvPr>
        </p:nvSpPr>
        <p:spPr/>
        <p:txBody>
          <a:bodyPr/>
          <a:lstStyle/>
          <a:p>
            <a:endParaRPr lang="ru-RU"/>
          </a:p>
        </p:txBody>
      </p:sp>
      <p:pic>
        <p:nvPicPr>
          <p:cNvPr id="10242" name="Picture 2" descr="Задание 4.   Труд как основа производства сельскохозяйственное сырье промышленное сырье А) Пшеница Б) Нефть В) Мясо Г) Песок Д) Молоко Е) Лекарственные растения Ж) Руда З) Кожа И) Шерсть Е) Уголь ">
            <a:extLst>
              <a:ext uri="{FF2B5EF4-FFF2-40B4-BE49-F238E27FC236}">
                <a16:creationId xmlns:a16="http://schemas.microsoft.com/office/drawing/2014/main" id="{D9287B6F-7534-41CF-B54D-51BCBE5D3A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2361" y="0"/>
            <a:ext cx="1373436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614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6236D6-6843-4985-8FD4-E007939D7AFC}"/>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E8B1AEC1-0F0B-4938-A64F-2610F46EBC8F}"/>
              </a:ext>
            </a:extLst>
          </p:cNvPr>
          <p:cNvSpPr>
            <a:spLocks noGrp="1"/>
          </p:cNvSpPr>
          <p:nvPr>
            <p:ph idx="1"/>
          </p:nvPr>
        </p:nvSpPr>
        <p:spPr/>
        <p:txBody>
          <a:bodyPr/>
          <a:lstStyle/>
          <a:p>
            <a:endParaRPr lang="ru-RU"/>
          </a:p>
        </p:txBody>
      </p:sp>
      <p:pic>
        <p:nvPicPr>
          <p:cNvPr id="11266" name="Picture 2" descr="Задание 5.   Труд как основа производства Выберите понятия, которые относятся к природным ресурсам. Пластик Почва Макулатура Растения Стекло Кирпич Животные Бумага Атмосферный воздух Воды рек Металл ">
            <a:extLst>
              <a:ext uri="{FF2B5EF4-FFF2-40B4-BE49-F238E27FC236}">
                <a16:creationId xmlns:a16="http://schemas.microsoft.com/office/drawing/2014/main" id="{D426360A-A813-49DF-9D11-5E24AA382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751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15ABA0-368B-4065-991E-783B6E0D3AC3}"/>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7EE69032-75F2-4DE1-83B8-A11AB0BA3FB0}"/>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3708356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4E87B9-5240-4BE0-A2D7-63285E237A2C}"/>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844CD3C6-430F-426C-B707-E4D59F374DDF}"/>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548985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E130E6-9584-4AE9-90DE-F53D72FF2A9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BAAB1801-7486-4E93-9567-CCA04686A3E9}"/>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377449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EEC82D-AF1D-44C5-BD7C-A5821ECAC4D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3C9898BE-BEFC-4C43-B0C8-19CC2834D7B0}"/>
              </a:ext>
            </a:extLst>
          </p:cNvPr>
          <p:cNvSpPr>
            <a:spLocks noGrp="1"/>
          </p:cNvSpPr>
          <p:nvPr>
            <p:ph idx="1"/>
          </p:nvPr>
        </p:nvSpPr>
        <p:spPr/>
        <p:txBody>
          <a:bodyPr/>
          <a:lstStyle/>
          <a:p>
            <a:endParaRPr lang="ru-RU" dirty="0"/>
          </a:p>
        </p:txBody>
      </p:sp>
      <p:pic>
        <p:nvPicPr>
          <p:cNvPr id="1026" name="Picture 2" descr="Какие изображения относятся к предмету труда, а какие к продукту труда? Распределите картинки по соответствующим группам. Предмет труда Продукт труда ">
            <a:extLst>
              <a:ext uri="{FF2B5EF4-FFF2-40B4-BE49-F238E27FC236}">
                <a16:creationId xmlns:a16="http://schemas.microsoft.com/office/drawing/2014/main" id="{98846D84-3B6C-4A9F-A2EF-84E3429877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236" y="0"/>
            <a:ext cx="1203776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780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E8176B-D3D7-42E1-A2E1-030CD2B989BF}"/>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EB660D47-E8D5-4C9B-AF57-60F55B045D98}"/>
              </a:ext>
            </a:extLst>
          </p:cNvPr>
          <p:cNvSpPr>
            <a:spLocks noGrp="1"/>
          </p:cNvSpPr>
          <p:nvPr>
            <p:ph idx="1"/>
          </p:nvPr>
        </p:nvSpPr>
        <p:spPr/>
        <p:txBody>
          <a:bodyPr/>
          <a:lstStyle/>
          <a:p>
            <a:endParaRPr lang="ru-RU"/>
          </a:p>
        </p:txBody>
      </p:sp>
      <p:pic>
        <p:nvPicPr>
          <p:cNvPr id="2050" name="Picture 2" descr="Процесс производства Средства труда Труд Предмет труда Продукт труда ">
            <a:extLst>
              <a:ext uri="{FF2B5EF4-FFF2-40B4-BE49-F238E27FC236}">
                <a16:creationId xmlns:a16="http://schemas.microsoft.com/office/drawing/2014/main" id="{620E75C1-1C13-4BD4-B38B-8F1D1BF1DF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900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C79CB9-9F14-435A-BB49-A0F0FAAB247B}"/>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DC8B0CE-8AA3-45A2-97B5-7626C0C4E559}"/>
              </a:ext>
            </a:extLst>
          </p:cNvPr>
          <p:cNvSpPr>
            <a:spLocks noGrp="1"/>
          </p:cNvSpPr>
          <p:nvPr>
            <p:ph idx="1"/>
          </p:nvPr>
        </p:nvSpPr>
        <p:spPr/>
        <p:txBody>
          <a:bodyPr/>
          <a:lstStyle/>
          <a:p>
            <a:endParaRPr lang="ru-RU"/>
          </a:p>
        </p:txBody>
      </p:sp>
      <p:pic>
        <p:nvPicPr>
          <p:cNvPr id="3074" name="Picture 2" descr="Игровой процесс Трудовая деятельность Труд – это целесообразная, сознательная деятельность человека по созданию материальных или нематериальных благ. Умственный + Физический труд Умственный труд Физический труд ">
            <a:extLst>
              <a:ext uri="{FF2B5EF4-FFF2-40B4-BE49-F238E27FC236}">
                <a16:creationId xmlns:a16="http://schemas.microsoft.com/office/drawing/2014/main" id="{4950B143-FE09-4004-A8F2-A944B7BA4E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483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33F00B-D02E-403C-814B-DBE11CA6E534}"/>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FB315CBC-6498-4EAC-B6CD-07D31C1FB74C}"/>
              </a:ext>
            </a:extLst>
          </p:cNvPr>
          <p:cNvSpPr>
            <a:spLocks noGrp="1"/>
          </p:cNvSpPr>
          <p:nvPr>
            <p:ph idx="1"/>
          </p:nvPr>
        </p:nvSpPr>
        <p:spPr/>
        <p:txBody>
          <a:bodyPr/>
          <a:lstStyle/>
          <a:p>
            <a:endParaRPr lang="ru-RU" dirty="0"/>
          </a:p>
        </p:txBody>
      </p:sp>
      <p:pic>
        <p:nvPicPr>
          <p:cNvPr id="4098" name="Picture 2" descr="Почему для производства чего-либо люди используют так много различных материалов и видов сырья? Предмет труда  – это объекты целенаправленной деятельности человека. ">
            <a:extLst>
              <a:ext uri="{FF2B5EF4-FFF2-40B4-BE49-F238E27FC236}">
                <a16:creationId xmlns:a16="http://schemas.microsoft.com/office/drawing/2014/main" id="{1ECCF3D2-F323-4F68-AA2F-BD162D067D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118"/>
            <a:ext cx="12192000" cy="6935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55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AA3618-2779-4A7F-8905-03B87888E831}"/>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2BB6197D-946C-442A-91E7-E7EEDDF5FB36}"/>
              </a:ext>
            </a:extLst>
          </p:cNvPr>
          <p:cNvSpPr>
            <a:spLocks noGrp="1"/>
          </p:cNvSpPr>
          <p:nvPr>
            <p:ph idx="1"/>
          </p:nvPr>
        </p:nvSpPr>
        <p:spPr/>
        <p:txBody>
          <a:bodyPr/>
          <a:lstStyle/>
          <a:p>
            <a:endParaRPr lang="ru-RU"/>
          </a:p>
        </p:txBody>
      </p:sp>
      <p:pic>
        <p:nvPicPr>
          <p:cNvPr id="5122" name="Picture 2" descr="Сырьё   – это материальный природный ресурс, ставший предметом труда и испытавший первоначальное воздействие человека. Промышленное Сельскохозяйственное Искусственное Животного Растительного Натуральное строительные материалы пищевые продукты нефть  песок  глина -рыба - древесина -молоко -растения ">
            <a:extLst>
              <a:ext uri="{FF2B5EF4-FFF2-40B4-BE49-F238E27FC236}">
                <a16:creationId xmlns:a16="http://schemas.microsoft.com/office/drawing/2014/main" id="{B3F18BBC-F523-484F-8962-CB6D35DB89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60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89CE92-0A60-4C3F-BDBA-A7F8FFC1D9C7}"/>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054481EE-B14A-4A8F-89A0-A70D5A2E2CE3}"/>
              </a:ext>
            </a:extLst>
          </p:cNvPr>
          <p:cNvSpPr>
            <a:spLocks noGrp="1"/>
          </p:cNvSpPr>
          <p:nvPr>
            <p:ph idx="1"/>
          </p:nvPr>
        </p:nvSpPr>
        <p:spPr/>
        <p:txBody>
          <a:bodyPr/>
          <a:lstStyle/>
          <a:p>
            <a:endParaRPr lang="ru-RU"/>
          </a:p>
        </p:txBody>
      </p:sp>
      <p:pic>
        <p:nvPicPr>
          <p:cNvPr id="6146" name="Picture 2" descr="Промышленное производство Первичное сырье Вторичное сырье Полуфабрикат ">
            <a:extLst>
              <a:ext uri="{FF2B5EF4-FFF2-40B4-BE49-F238E27FC236}">
                <a16:creationId xmlns:a16="http://schemas.microsoft.com/office/drawing/2014/main" id="{8DF73B13-122D-4277-B839-ED0EB8A182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49312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16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D897A1-9BCC-47AD-BBD6-E2E626D7FAA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30E9DA07-8F71-4C19-87F7-4E0B08446FFC}"/>
              </a:ext>
            </a:extLst>
          </p:cNvPr>
          <p:cNvSpPr>
            <a:spLocks noGrp="1"/>
          </p:cNvSpPr>
          <p:nvPr>
            <p:ph idx="1"/>
          </p:nvPr>
        </p:nvSpPr>
        <p:spPr/>
        <p:txBody>
          <a:bodyPr/>
          <a:lstStyle/>
          <a:p>
            <a:endParaRPr lang="ru-RU"/>
          </a:p>
        </p:txBody>
      </p:sp>
      <p:pic>
        <p:nvPicPr>
          <p:cNvPr id="7170" name="Picture 2" descr="Задание 1.   Выберите понятия, которые не относятся к промышленному сырью. Древесина Уголь Мебель Мрамор Масло Нефть Зерно Кирпич Глина ">
            <a:extLst>
              <a:ext uri="{FF2B5EF4-FFF2-40B4-BE49-F238E27FC236}">
                <a16:creationId xmlns:a16="http://schemas.microsoft.com/office/drawing/2014/main" id="{81056C45-F0EC-4491-A946-23292A4A0F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8295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872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5688FF-42AE-4BDD-A964-CDE177A0267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6F05AAD-1989-40D8-861A-69B25E58BAEA}"/>
              </a:ext>
            </a:extLst>
          </p:cNvPr>
          <p:cNvSpPr>
            <a:spLocks noGrp="1"/>
          </p:cNvSpPr>
          <p:nvPr>
            <p:ph idx="1"/>
          </p:nvPr>
        </p:nvSpPr>
        <p:spPr/>
        <p:txBody>
          <a:bodyPr/>
          <a:lstStyle/>
          <a:p>
            <a:endParaRPr lang="ru-RU"/>
          </a:p>
        </p:txBody>
      </p:sp>
      <p:pic>
        <p:nvPicPr>
          <p:cNvPr id="8194" name="Picture 2" descr="Задание 2.   Расставьте подписи к изображениям. Физический труд Умственный труд Сочетание умственного и физического труда А Б В ">
            <a:extLst>
              <a:ext uri="{FF2B5EF4-FFF2-40B4-BE49-F238E27FC236}">
                <a16:creationId xmlns:a16="http://schemas.microsoft.com/office/drawing/2014/main" id="{9AA012A4-8136-453D-B5C7-525387540B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10169"/>
            <a:ext cx="12427026" cy="6968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24965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Words>
  <Application>Microsoft Office PowerPoint</Application>
  <PresentationFormat>Широкоэкранный</PresentationFormat>
  <Paragraphs>1</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IdeaDesk</dc:creator>
  <cp:lastModifiedBy>IdeaDesk</cp:lastModifiedBy>
  <cp:revision>1</cp:revision>
  <dcterms:created xsi:type="dcterms:W3CDTF">2021-09-20T15:35:55Z</dcterms:created>
  <dcterms:modified xsi:type="dcterms:W3CDTF">2021-09-20T16:01:34Z</dcterms:modified>
</cp:coreProperties>
</file>