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9"/>
  </p:notesMasterIdLst>
  <p:sldIdLst>
    <p:sldId id="269" r:id="rId3"/>
    <p:sldId id="278" r:id="rId4"/>
    <p:sldId id="270" r:id="rId5"/>
    <p:sldId id="277" r:id="rId6"/>
    <p:sldId id="273" r:id="rId7"/>
    <p:sldId id="288" r:id="rId8"/>
    <p:sldId id="289" r:id="rId9"/>
    <p:sldId id="290" r:id="rId10"/>
    <p:sldId id="256" r:id="rId11"/>
    <p:sldId id="259" r:id="rId12"/>
    <p:sldId id="291" r:id="rId13"/>
    <p:sldId id="260" r:id="rId14"/>
    <p:sldId id="292" r:id="rId15"/>
    <p:sldId id="261" r:id="rId16"/>
    <p:sldId id="293" r:id="rId17"/>
    <p:sldId id="294" r:id="rId18"/>
    <p:sldId id="295" r:id="rId19"/>
    <p:sldId id="263" r:id="rId20"/>
    <p:sldId id="264" r:id="rId21"/>
    <p:sldId id="296" r:id="rId22"/>
    <p:sldId id="265" r:id="rId23"/>
    <p:sldId id="266" r:id="rId24"/>
    <p:sldId id="297" r:id="rId25"/>
    <p:sldId id="267" r:id="rId26"/>
    <p:sldId id="298" r:id="rId27"/>
    <p:sldId id="268"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Любовь Фефелова" initials="ЛФ" lastIdx="1" clrIdx="0">
    <p:extLst>
      <p:ext uri="{19B8F6BF-5375-455C-9EA6-DF929625EA0E}">
        <p15:presenceInfo xmlns:p15="http://schemas.microsoft.com/office/powerpoint/2012/main" xmlns="" userId="ea2e556a8016a7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648" y="-906"/>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Любовь Фефелова" userId="ea2e556a8016a7ff" providerId="LiveId" clId="{1D0FB84E-0C68-461F-9F66-7FF8331F5EB5}"/>
    <pc:docChg chg="undo redo custSel addSld delSld modSld sldOrd">
      <pc:chgData name="Любовь Фефелова" userId="ea2e556a8016a7ff" providerId="LiveId" clId="{1D0FB84E-0C68-461F-9F66-7FF8331F5EB5}" dt="2023-08-27T15:28:07.896" v="967" actId="1076"/>
      <pc:docMkLst>
        <pc:docMk/>
      </pc:docMkLst>
      <pc:sldChg chg="modSp mod addCm delCm modCm">
        <pc:chgData name="Любовь Фефелова" userId="ea2e556a8016a7ff" providerId="LiveId" clId="{1D0FB84E-0C68-461F-9F66-7FF8331F5EB5}" dt="2023-08-27T12:54:53.148" v="435" actId="1076"/>
        <pc:sldMkLst>
          <pc:docMk/>
          <pc:sldMk cId="2866195167" sldId="256"/>
        </pc:sldMkLst>
        <pc:spChg chg="mod">
          <ac:chgData name="Любовь Фефелова" userId="ea2e556a8016a7ff" providerId="LiveId" clId="{1D0FB84E-0C68-461F-9F66-7FF8331F5EB5}" dt="2023-08-27T12:54:41.444" v="434" actId="14100"/>
          <ac:spMkLst>
            <pc:docMk/>
            <pc:sldMk cId="2866195167" sldId="256"/>
            <ac:spMk id="2" creationId="{00000000-0000-0000-0000-000000000000}"/>
          </ac:spMkLst>
        </pc:spChg>
        <pc:spChg chg="mod">
          <ac:chgData name="Любовь Фефелова" userId="ea2e556a8016a7ff" providerId="LiveId" clId="{1D0FB84E-0C68-461F-9F66-7FF8331F5EB5}" dt="2023-08-27T12:54:53.148" v="435" actId="1076"/>
          <ac:spMkLst>
            <pc:docMk/>
            <pc:sldMk cId="2866195167" sldId="256"/>
            <ac:spMk id="5" creationId="{00000000-0000-0000-0000-000000000000}"/>
          </ac:spMkLst>
        </pc:spChg>
        <pc:spChg chg="mod">
          <ac:chgData name="Любовь Фефелова" userId="ea2e556a8016a7ff" providerId="LiveId" clId="{1D0FB84E-0C68-461F-9F66-7FF8331F5EB5}" dt="2023-08-27T12:48:58.653" v="345" actId="1076"/>
          <ac:spMkLst>
            <pc:docMk/>
            <pc:sldMk cId="2866195167" sldId="256"/>
            <ac:spMk id="6" creationId="{00000000-0000-0000-0000-000000000000}"/>
          </ac:spMkLst>
        </pc:spChg>
      </pc:sldChg>
      <pc:sldChg chg="del">
        <pc:chgData name="Любовь Фефелова" userId="ea2e556a8016a7ff" providerId="LiveId" clId="{1D0FB84E-0C68-461F-9F66-7FF8331F5EB5}" dt="2023-08-27T10:28:39.445" v="31" actId="2696"/>
        <pc:sldMkLst>
          <pc:docMk/>
          <pc:sldMk cId="2746024251" sldId="257"/>
        </pc:sldMkLst>
      </pc:sldChg>
      <pc:sldChg chg="del ord">
        <pc:chgData name="Любовь Фефелова" userId="ea2e556a8016a7ff" providerId="LiveId" clId="{1D0FB84E-0C68-461F-9F66-7FF8331F5EB5}" dt="2023-08-27T12:45:58.414" v="323" actId="2696"/>
        <pc:sldMkLst>
          <pc:docMk/>
          <pc:sldMk cId="4086439146" sldId="258"/>
        </pc:sldMkLst>
      </pc:sldChg>
      <pc:sldChg chg="del">
        <pc:chgData name="Любовь Фефелова" userId="ea2e556a8016a7ff" providerId="LiveId" clId="{1D0FB84E-0C68-461F-9F66-7FF8331F5EB5}" dt="2023-08-27T10:29:22.630" v="36" actId="2696"/>
        <pc:sldMkLst>
          <pc:docMk/>
          <pc:sldMk cId="1084841931" sldId="262"/>
        </pc:sldMkLst>
      </pc:sldChg>
      <pc:sldChg chg="ord">
        <pc:chgData name="Любовь Фефелова" userId="ea2e556a8016a7ff" providerId="LiveId" clId="{1D0FB84E-0C68-461F-9F66-7FF8331F5EB5}" dt="2023-08-27T15:14:35.398" v="794"/>
        <pc:sldMkLst>
          <pc:docMk/>
          <pc:sldMk cId="1221925221" sldId="264"/>
        </pc:sldMkLst>
      </pc:sldChg>
      <pc:sldChg chg="modSp mod">
        <pc:chgData name="Любовь Фефелова" userId="ea2e556a8016a7ff" providerId="LiveId" clId="{1D0FB84E-0C68-461F-9F66-7FF8331F5EB5}" dt="2023-08-27T15:18:12.801" v="909" actId="1076"/>
        <pc:sldMkLst>
          <pc:docMk/>
          <pc:sldMk cId="2610700566" sldId="265"/>
        </pc:sldMkLst>
        <pc:spChg chg="mod">
          <ac:chgData name="Любовь Фефелова" userId="ea2e556a8016a7ff" providerId="LiveId" clId="{1D0FB84E-0C68-461F-9F66-7FF8331F5EB5}" dt="2023-08-27T15:18:12.801" v="909" actId="1076"/>
          <ac:spMkLst>
            <pc:docMk/>
            <pc:sldMk cId="2610700566" sldId="265"/>
            <ac:spMk id="2" creationId="{00000000-0000-0000-0000-000000000000}"/>
          </ac:spMkLst>
        </pc:spChg>
      </pc:sldChg>
      <pc:sldChg chg="modSp mod">
        <pc:chgData name="Любовь Фефелова" userId="ea2e556a8016a7ff" providerId="LiveId" clId="{1D0FB84E-0C68-461F-9F66-7FF8331F5EB5}" dt="2023-08-27T15:20:04.946" v="957" actId="20577"/>
        <pc:sldMkLst>
          <pc:docMk/>
          <pc:sldMk cId="3725354312" sldId="268"/>
        </pc:sldMkLst>
        <pc:spChg chg="mod">
          <ac:chgData name="Любовь Фефелова" userId="ea2e556a8016a7ff" providerId="LiveId" clId="{1D0FB84E-0C68-461F-9F66-7FF8331F5EB5}" dt="2023-08-27T15:20:04.946" v="957" actId="20577"/>
          <ac:spMkLst>
            <pc:docMk/>
            <pc:sldMk cId="3725354312" sldId="268"/>
            <ac:spMk id="3" creationId="{00000000-0000-0000-0000-000000000000}"/>
          </ac:spMkLst>
        </pc:spChg>
      </pc:sldChg>
      <pc:sldChg chg="addSp modSp new mod ord">
        <pc:chgData name="Любовь Фефелова" userId="ea2e556a8016a7ff" providerId="LiveId" clId="{1D0FB84E-0C68-461F-9F66-7FF8331F5EB5}" dt="2023-08-27T12:55:57.287" v="449" actId="122"/>
        <pc:sldMkLst>
          <pc:docMk/>
          <pc:sldMk cId="709541966" sldId="269"/>
        </pc:sldMkLst>
        <pc:spChg chg="add mod">
          <ac:chgData name="Любовь Фефелова" userId="ea2e556a8016a7ff" providerId="LiveId" clId="{1D0FB84E-0C68-461F-9F66-7FF8331F5EB5}" dt="2023-08-27T12:55:57.287" v="449" actId="122"/>
          <ac:spMkLst>
            <pc:docMk/>
            <pc:sldMk cId="709541966" sldId="269"/>
            <ac:spMk id="3" creationId="{90FD40E5-BF97-676A-8BE6-DA81162EC3F2}"/>
          </ac:spMkLst>
        </pc:spChg>
        <pc:picChg chg="add mod">
          <ac:chgData name="Любовь Фефелова" userId="ea2e556a8016a7ff" providerId="LiveId" clId="{1D0FB84E-0C68-461F-9F66-7FF8331F5EB5}" dt="2023-08-27T10:31:29.036" v="49" actId="1076"/>
          <ac:picMkLst>
            <pc:docMk/>
            <pc:sldMk cId="709541966" sldId="269"/>
            <ac:picMk id="4" creationId="{036128A6-8DD4-98FD-84DE-F4B65C5E9769}"/>
          </ac:picMkLst>
        </pc:picChg>
      </pc:sldChg>
      <pc:sldChg chg="addSp modSp new del mod">
        <pc:chgData name="Любовь Фефелова" userId="ea2e556a8016a7ff" providerId="LiveId" clId="{1D0FB84E-0C68-461F-9F66-7FF8331F5EB5}" dt="2023-08-27T10:31:42.316" v="50" actId="2696"/>
        <pc:sldMkLst>
          <pc:docMk/>
          <pc:sldMk cId="2743402867" sldId="270"/>
        </pc:sldMkLst>
        <pc:picChg chg="add mod">
          <ac:chgData name="Любовь Фефелова" userId="ea2e556a8016a7ff" providerId="LiveId" clId="{1D0FB84E-0C68-461F-9F66-7FF8331F5EB5}" dt="2023-08-27T10:29:08.421" v="35" actId="1076"/>
          <ac:picMkLst>
            <pc:docMk/>
            <pc:sldMk cId="2743402867" sldId="270"/>
            <ac:picMk id="2" creationId="{A40C35F6-8881-6C60-9C00-4D17213AF2D6}"/>
          </ac:picMkLst>
        </pc:picChg>
      </pc:sldChg>
      <pc:sldChg chg="addSp modSp new mod">
        <pc:chgData name="Любовь Фефелова" userId="ea2e556a8016a7ff" providerId="LiveId" clId="{1D0FB84E-0C68-461F-9F66-7FF8331F5EB5}" dt="2023-08-27T11:48:46.909" v="71" actId="113"/>
        <pc:sldMkLst>
          <pc:docMk/>
          <pc:sldMk cId="2869736135" sldId="270"/>
        </pc:sldMkLst>
        <pc:spChg chg="add mod">
          <ac:chgData name="Любовь Фефелова" userId="ea2e556a8016a7ff" providerId="LiveId" clId="{1D0FB84E-0C68-461F-9F66-7FF8331F5EB5}" dt="2023-08-27T11:48:46.909" v="71" actId="113"/>
          <ac:spMkLst>
            <pc:docMk/>
            <pc:sldMk cId="2869736135" sldId="270"/>
            <ac:spMk id="3" creationId="{85323234-4724-BFF1-421D-CE4F1F5478FC}"/>
          </ac:spMkLst>
        </pc:spChg>
      </pc:sldChg>
      <pc:sldChg chg="add del">
        <pc:chgData name="Любовь Фефелова" userId="ea2e556a8016a7ff" providerId="LiveId" clId="{1D0FB84E-0C68-461F-9F66-7FF8331F5EB5}" dt="2023-08-27T12:40:10.481" v="209"/>
        <pc:sldMkLst>
          <pc:docMk/>
          <pc:sldMk cId="2223997982" sldId="271"/>
        </pc:sldMkLst>
      </pc:sldChg>
      <pc:sldChg chg="addSp modSp new del mod">
        <pc:chgData name="Любовь Фефелова" userId="ea2e556a8016a7ff" providerId="LiveId" clId="{1D0FB84E-0C68-461F-9F66-7FF8331F5EB5}" dt="2023-08-27T12:39:38.426" v="202" actId="2696"/>
        <pc:sldMkLst>
          <pc:docMk/>
          <pc:sldMk cId="2236781181" sldId="271"/>
        </pc:sldMkLst>
        <pc:spChg chg="add mod">
          <ac:chgData name="Любовь Фефелова" userId="ea2e556a8016a7ff" providerId="LiveId" clId="{1D0FB84E-0C68-461F-9F66-7FF8331F5EB5}" dt="2023-08-27T11:16:25.267" v="64" actId="1076"/>
          <ac:spMkLst>
            <pc:docMk/>
            <pc:sldMk cId="2236781181" sldId="271"/>
            <ac:spMk id="3" creationId="{A70C4A8F-159C-214A-752A-AF3CDB44FECE}"/>
          </ac:spMkLst>
        </pc:spChg>
      </pc:sldChg>
      <pc:sldChg chg="addSp delSp modSp new del mod">
        <pc:chgData name="Любовь Фефелова" userId="ea2e556a8016a7ff" providerId="LiveId" clId="{1D0FB84E-0C68-461F-9F66-7FF8331F5EB5}" dt="2023-08-27T11:54:32.673" v="104" actId="2696"/>
        <pc:sldMkLst>
          <pc:docMk/>
          <pc:sldMk cId="2217529654" sldId="272"/>
        </pc:sldMkLst>
        <pc:picChg chg="add del mod">
          <ac:chgData name="Любовь Фефелова" userId="ea2e556a8016a7ff" providerId="LiveId" clId="{1D0FB84E-0C68-461F-9F66-7FF8331F5EB5}" dt="2023-08-27T11:53:06.636" v="88" actId="21"/>
          <ac:picMkLst>
            <pc:docMk/>
            <pc:sldMk cId="2217529654" sldId="272"/>
            <ac:picMk id="2" creationId="{8C39069E-61BF-BF5F-2D8E-37E1393C9586}"/>
          </ac:picMkLst>
        </pc:picChg>
        <pc:picChg chg="add del mod">
          <ac:chgData name="Любовь Фефелова" userId="ea2e556a8016a7ff" providerId="LiveId" clId="{1D0FB84E-0C68-461F-9F66-7FF8331F5EB5}" dt="2023-08-27T11:53:12.316" v="90"/>
          <ac:picMkLst>
            <pc:docMk/>
            <pc:sldMk cId="2217529654" sldId="272"/>
            <ac:picMk id="3" creationId="{84C6667F-EB87-1F7D-08D8-BED0706C2335}"/>
          </ac:picMkLst>
        </pc:picChg>
        <pc:picChg chg="add del">
          <ac:chgData name="Любовь Фефелова" userId="ea2e556a8016a7ff" providerId="LiveId" clId="{1D0FB84E-0C68-461F-9F66-7FF8331F5EB5}" dt="2023-08-27T11:53:18.780" v="92"/>
          <ac:picMkLst>
            <pc:docMk/>
            <pc:sldMk cId="2217529654" sldId="272"/>
            <ac:picMk id="4" creationId="{4E95E24E-6B9C-A863-C68A-B356B7F83E49}"/>
          </ac:picMkLst>
        </pc:picChg>
        <pc:picChg chg="add del">
          <ac:chgData name="Любовь Фефелова" userId="ea2e556a8016a7ff" providerId="LiveId" clId="{1D0FB84E-0C68-461F-9F66-7FF8331F5EB5}" dt="2023-08-27T11:54:23.700" v="102"/>
          <ac:picMkLst>
            <pc:docMk/>
            <pc:sldMk cId="2217529654" sldId="272"/>
            <ac:picMk id="5" creationId="{7FF9A614-BE35-F53A-4233-96AB008A12D7}"/>
          </ac:picMkLst>
        </pc:picChg>
      </pc:sldChg>
      <pc:sldChg chg="addSp modSp new add del mod">
        <pc:chgData name="Любовь Фефелова" userId="ea2e556a8016a7ff" providerId="LiveId" clId="{1D0FB84E-0C68-461F-9F66-7FF8331F5EB5}" dt="2023-08-27T11:59:28.780" v="201" actId="20577"/>
        <pc:sldMkLst>
          <pc:docMk/>
          <pc:sldMk cId="3020477332" sldId="273"/>
        </pc:sldMkLst>
        <pc:spChg chg="add mod">
          <ac:chgData name="Любовь Фефелова" userId="ea2e556a8016a7ff" providerId="LiveId" clId="{1D0FB84E-0C68-461F-9F66-7FF8331F5EB5}" dt="2023-08-27T11:59:28.780" v="201" actId="20577"/>
          <ac:spMkLst>
            <pc:docMk/>
            <pc:sldMk cId="3020477332" sldId="273"/>
            <ac:spMk id="3" creationId="{53D5A890-7B7C-57BD-D1D2-D60D233F0A10}"/>
          </ac:spMkLst>
        </pc:spChg>
      </pc:sldChg>
      <pc:sldChg chg="new del">
        <pc:chgData name="Любовь Фефелова" userId="ea2e556a8016a7ff" providerId="LiveId" clId="{1D0FB84E-0C68-461F-9F66-7FF8331F5EB5}" dt="2023-08-27T11:54:41.248" v="105" actId="2696"/>
        <pc:sldMkLst>
          <pc:docMk/>
          <pc:sldMk cId="110049340" sldId="274"/>
        </pc:sldMkLst>
      </pc:sldChg>
      <pc:sldChg chg="add">
        <pc:chgData name="Любовь Фефелова" userId="ea2e556a8016a7ff" providerId="LiveId" clId="{1D0FB84E-0C68-461F-9F66-7FF8331F5EB5}" dt="2023-08-27T11:52:42.078" v="87"/>
        <pc:sldMkLst>
          <pc:docMk/>
          <pc:sldMk cId="0" sldId="277"/>
        </pc:sldMkLst>
      </pc:sldChg>
      <pc:sldChg chg="modSp add del mod">
        <pc:chgData name="Любовь Фефелова" userId="ea2e556a8016a7ff" providerId="LiveId" clId="{1D0FB84E-0C68-461F-9F66-7FF8331F5EB5}" dt="2023-08-27T11:54:25.445" v="103"/>
        <pc:sldMkLst>
          <pc:docMk/>
          <pc:sldMk cId="0" sldId="278"/>
        </pc:sldMkLst>
        <pc:spChg chg="mod">
          <ac:chgData name="Любовь Фефелова" userId="ea2e556a8016a7ff" providerId="LiveId" clId="{1D0FB84E-0C68-461F-9F66-7FF8331F5EB5}" dt="2023-08-27T11:54:06.246" v="100"/>
          <ac:spMkLst>
            <pc:docMk/>
            <pc:sldMk cId="0" sldId="278"/>
            <ac:spMk id="4098" creationId="{E522D38C-69EF-6256-5054-6ED0AB954046}"/>
          </ac:spMkLst>
        </pc:spChg>
      </pc:sldChg>
      <pc:sldChg chg="new del">
        <pc:chgData name="Любовь Фефелова" userId="ea2e556a8016a7ff" providerId="LiveId" clId="{1D0FB84E-0C68-461F-9F66-7FF8331F5EB5}" dt="2023-08-27T11:56:16.799" v="112" actId="2696"/>
        <pc:sldMkLst>
          <pc:docMk/>
          <pc:sldMk cId="4089092388" sldId="279"/>
        </pc:sldMkLst>
      </pc:sldChg>
      <pc:sldChg chg="add">
        <pc:chgData name="Любовь Фефелова" userId="ea2e556a8016a7ff" providerId="LiveId" clId="{1D0FB84E-0C68-461F-9F66-7FF8331F5EB5}" dt="2023-08-27T11:56:11.583" v="111"/>
        <pc:sldMkLst>
          <pc:docMk/>
          <pc:sldMk cId="0" sldId="288"/>
        </pc:sldMkLst>
      </pc:sldChg>
      <pc:sldChg chg="addSp modSp new mod">
        <pc:chgData name="Любовь Фефелова" userId="ea2e556a8016a7ff" providerId="LiveId" clId="{1D0FB84E-0C68-461F-9F66-7FF8331F5EB5}" dt="2023-08-27T12:51:54.020" v="362" actId="1076"/>
        <pc:sldMkLst>
          <pc:docMk/>
          <pc:sldMk cId="479014995" sldId="289"/>
        </pc:sldMkLst>
        <pc:spChg chg="add mod">
          <ac:chgData name="Любовь Фефелова" userId="ea2e556a8016a7ff" providerId="LiveId" clId="{1D0FB84E-0C68-461F-9F66-7FF8331F5EB5}" dt="2023-08-27T12:45:25.521" v="322" actId="20577"/>
          <ac:spMkLst>
            <pc:docMk/>
            <pc:sldMk cId="479014995" sldId="289"/>
            <ac:spMk id="3" creationId="{5C8A0EA9-0885-5638-0D71-557D47F36CB0}"/>
          </ac:spMkLst>
        </pc:spChg>
        <pc:spChg chg="add mod">
          <ac:chgData name="Любовь Фефелова" userId="ea2e556a8016a7ff" providerId="LiveId" clId="{1D0FB84E-0C68-461F-9F66-7FF8331F5EB5}" dt="2023-08-27T12:51:54.020" v="362" actId="1076"/>
          <ac:spMkLst>
            <pc:docMk/>
            <pc:sldMk cId="479014995" sldId="289"/>
            <ac:spMk id="5" creationId="{A51EDA4B-8E4E-E75B-5084-51E28107A1E6}"/>
          </ac:spMkLst>
        </pc:spChg>
        <pc:picChg chg="add mod">
          <ac:chgData name="Любовь Фефелова" userId="ea2e556a8016a7ff" providerId="LiveId" clId="{1D0FB84E-0C68-461F-9F66-7FF8331F5EB5}" dt="2023-08-27T12:50:54.367" v="355" actId="1076"/>
          <ac:picMkLst>
            <pc:docMk/>
            <pc:sldMk cId="479014995" sldId="289"/>
            <ac:picMk id="6" creationId="{EFA12E73-58F8-7559-AABA-E2AD95111E7F}"/>
          </ac:picMkLst>
        </pc:picChg>
        <pc:picChg chg="add mod">
          <ac:chgData name="Любовь Фефелова" userId="ea2e556a8016a7ff" providerId="LiveId" clId="{1D0FB84E-0C68-461F-9F66-7FF8331F5EB5}" dt="2023-08-27T12:51:49.157" v="361" actId="1076"/>
          <ac:picMkLst>
            <pc:docMk/>
            <pc:sldMk cId="479014995" sldId="289"/>
            <ac:picMk id="7" creationId="{5B16EC26-55E5-29E4-4B8B-DA6330FBCFE1}"/>
          </ac:picMkLst>
        </pc:picChg>
      </pc:sldChg>
      <pc:sldChg chg="new del">
        <pc:chgData name="Любовь Фефелова" userId="ea2e556a8016a7ff" providerId="LiveId" clId="{1D0FB84E-0C68-461F-9F66-7FF8331F5EB5}" dt="2023-08-27T12:39:52.926" v="204" actId="680"/>
        <pc:sldMkLst>
          <pc:docMk/>
          <pc:sldMk cId="1453865038" sldId="289"/>
        </pc:sldMkLst>
      </pc:sldChg>
      <pc:sldChg chg="addSp modSp new mod">
        <pc:chgData name="Любовь Фефелова" userId="ea2e556a8016a7ff" providerId="LiveId" clId="{1D0FB84E-0C68-461F-9F66-7FF8331F5EB5}" dt="2023-08-27T12:53:01.469" v="382" actId="1076"/>
        <pc:sldMkLst>
          <pc:docMk/>
          <pc:sldMk cId="1457418013" sldId="290"/>
        </pc:sldMkLst>
        <pc:spChg chg="add mod">
          <ac:chgData name="Любовь Фефелова" userId="ea2e556a8016a7ff" providerId="LiveId" clId="{1D0FB84E-0C68-461F-9F66-7FF8331F5EB5}" dt="2023-08-27T12:53:01.469" v="382" actId="1076"/>
          <ac:spMkLst>
            <pc:docMk/>
            <pc:sldMk cId="1457418013" sldId="290"/>
            <ac:spMk id="3" creationId="{0425A569-D854-F52F-88A4-BD881BE4B854}"/>
          </ac:spMkLst>
        </pc:spChg>
      </pc:sldChg>
      <pc:sldChg chg="addSp modSp new mod">
        <pc:chgData name="Любовь Фефелова" userId="ea2e556a8016a7ff" providerId="LiveId" clId="{1D0FB84E-0C68-461F-9F66-7FF8331F5EB5}" dt="2023-08-27T13:13:53.166" v="461" actId="113"/>
        <pc:sldMkLst>
          <pc:docMk/>
          <pc:sldMk cId="1997374698" sldId="291"/>
        </pc:sldMkLst>
        <pc:spChg chg="add mod">
          <ac:chgData name="Любовь Фефелова" userId="ea2e556a8016a7ff" providerId="LiveId" clId="{1D0FB84E-0C68-461F-9F66-7FF8331F5EB5}" dt="2023-08-27T13:13:53.166" v="461" actId="113"/>
          <ac:spMkLst>
            <pc:docMk/>
            <pc:sldMk cId="1997374698" sldId="291"/>
            <ac:spMk id="3" creationId="{640B8939-6B2C-B911-A221-F188A8AFD475}"/>
          </ac:spMkLst>
        </pc:spChg>
      </pc:sldChg>
      <pc:sldChg chg="addSp modSp new mod">
        <pc:chgData name="Любовь Фефелова" userId="ea2e556a8016a7ff" providerId="LiveId" clId="{1D0FB84E-0C68-461F-9F66-7FF8331F5EB5}" dt="2023-08-27T14:28:57.581" v="478" actId="113"/>
        <pc:sldMkLst>
          <pc:docMk/>
          <pc:sldMk cId="3533390458" sldId="292"/>
        </pc:sldMkLst>
        <pc:spChg chg="add mod">
          <ac:chgData name="Любовь Фефелова" userId="ea2e556a8016a7ff" providerId="LiveId" clId="{1D0FB84E-0C68-461F-9F66-7FF8331F5EB5}" dt="2023-08-27T14:28:23.524" v="475" actId="1076"/>
          <ac:spMkLst>
            <pc:docMk/>
            <pc:sldMk cId="3533390458" sldId="292"/>
            <ac:spMk id="3" creationId="{85AC7CDD-F367-AFA5-1232-B6C75F38F488}"/>
          </ac:spMkLst>
        </pc:spChg>
        <pc:spChg chg="add mod">
          <ac:chgData name="Любовь Фефелова" userId="ea2e556a8016a7ff" providerId="LiveId" clId="{1D0FB84E-0C68-461F-9F66-7FF8331F5EB5}" dt="2023-08-27T14:28:57.581" v="478" actId="113"/>
          <ac:spMkLst>
            <pc:docMk/>
            <pc:sldMk cId="3533390458" sldId="292"/>
            <ac:spMk id="5" creationId="{4C864DD2-A767-40F1-9F21-B2B8232D5907}"/>
          </ac:spMkLst>
        </pc:spChg>
      </pc:sldChg>
      <pc:sldChg chg="addSp modSp new mod">
        <pc:chgData name="Любовь Фефелова" userId="ea2e556a8016a7ff" providerId="LiveId" clId="{1D0FB84E-0C68-461F-9F66-7FF8331F5EB5}" dt="2023-08-27T14:32:48.659" v="490" actId="113"/>
        <pc:sldMkLst>
          <pc:docMk/>
          <pc:sldMk cId="4163315002" sldId="293"/>
        </pc:sldMkLst>
        <pc:spChg chg="add mod">
          <ac:chgData name="Любовь Фефелова" userId="ea2e556a8016a7ff" providerId="LiveId" clId="{1D0FB84E-0C68-461F-9F66-7FF8331F5EB5}" dt="2023-08-27T14:32:48.659" v="490" actId="113"/>
          <ac:spMkLst>
            <pc:docMk/>
            <pc:sldMk cId="4163315002" sldId="293"/>
            <ac:spMk id="3" creationId="{7E3CF98E-9273-5792-7AB1-82E3F15872D9}"/>
          </ac:spMkLst>
        </pc:spChg>
      </pc:sldChg>
      <pc:sldChg chg="addSp modSp new mod">
        <pc:chgData name="Любовь Фефелова" userId="ea2e556a8016a7ff" providerId="LiveId" clId="{1D0FB84E-0C68-461F-9F66-7FF8331F5EB5}" dt="2023-08-27T15:07:02.283" v="496" actId="113"/>
        <pc:sldMkLst>
          <pc:docMk/>
          <pc:sldMk cId="3797278728" sldId="294"/>
        </pc:sldMkLst>
        <pc:spChg chg="add mod">
          <ac:chgData name="Любовь Фефелова" userId="ea2e556a8016a7ff" providerId="LiveId" clId="{1D0FB84E-0C68-461F-9F66-7FF8331F5EB5}" dt="2023-08-27T15:07:02.283" v="496" actId="113"/>
          <ac:spMkLst>
            <pc:docMk/>
            <pc:sldMk cId="3797278728" sldId="294"/>
            <ac:spMk id="3" creationId="{E3EB57AA-D20A-E20F-2BA4-60E8E1B827DD}"/>
          </ac:spMkLst>
        </pc:spChg>
      </pc:sldChg>
      <pc:sldChg chg="addSp modSp new mod">
        <pc:chgData name="Любовь Фефелова" userId="ea2e556a8016a7ff" providerId="LiveId" clId="{1D0FB84E-0C68-461F-9F66-7FF8331F5EB5}" dt="2023-08-27T15:09:48.344" v="513" actId="113"/>
        <pc:sldMkLst>
          <pc:docMk/>
          <pc:sldMk cId="1909921195" sldId="295"/>
        </pc:sldMkLst>
        <pc:spChg chg="add mod">
          <ac:chgData name="Любовь Фефелова" userId="ea2e556a8016a7ff" providerId="LiveId" clId="{1D0FB84E-0C68-461F-9F66-7FF8331F5EB5}" dt="2023-08-27T15:09:48.344" v="513" actId="113"/>
          <ac:spMkLst>
            <pc:docMk/>
            <pc:sldMk cId="1909921195" sldId="295"/>
            <ac:spMk id="3" creationId="{779A8233-768B-9EE5-76BD-5F3E3FE004F8}"/>
          </ac:spMkLst>
        </pc:spChg>
      </pc:sldChg>
      <pc:sldChg chg="addSp modSp new mod">
        <pc:chgData name="Любовь Фефелова" userId="ea2e556a8016a7ff" providerId="LiveId" clId="{1D0FB84E-0C68-461F-9F66-7FF8331F5EB5}" dt="2023-08-27T15:15:52.539" v="825" actId="122"/>
        <pc:sldMkLst>
          <pc:docMk/>
          <pc:sldMk cId="3789075954" sldId="296"/>
        </pc:sldMkLst>
        <pc:spChg chg="add mod">
          <ac:chgData name="Любовь Фефелова" userId="ea2e556a8016a7ff" providerId="LiveId" clId="{1D0FB84E-0C68-461F-9F66-7FF8331F5EB5}" dt="2023-08-27T15:15:52.539" v="825" actId="122"/>
          <ac:spMkLst>
            <pc:docMk/>
            <pc:sldMk cId="3789075954" sldId="296"/>
            <ac:spMk id="3" creationId="{D6E4BCB5-87C7-25A4-AB4F-31023907A68D}"/>
          </ac:spMkLst>
        </pc:spChg>
      </pc:sldChg>
      <pc:sldChg chg="addSp modSp new mod">
        <pc:chgData name="Любовь Фефелова" userId="ea2e556a8016a7ff" providerId="LiveId" clId="{1D0FB84E-0C68-461F-9F66-7FF8331F5EB5}" dt="2023-08-27T15:19:10.725" v="925" actId="20577"/>
        <pc:sldMkLst>
          <pc:docMk/>
          <pc:sldMk cId="485971041" sldId="297"/>
        </pc:sldMkLst>
        <pc:spChg chg="add mod">
          <ac:chgData name="Любовь Фефелова" userId="ea2e556a8016a7ff" providerId="LiveId" clId="{1D0FB84E-0C68-461F-9F66-7FF8331F5EB5}" dt="2023-08-27T15:19:10.725" v="925" actId="20577"/>
          <ac:spMkLst>
            <pc:docMk/>
            <pc:sldMk cId="485971041" sldId="297"/>
            <ac:spMk id="2" creationId="{CDDDD6A4-9CAA-79D8-5A52-93A0EB5349CE}"/>
          </ac:spMkLst>
        </pc:spChg>
      </pc:sldChg>
      <pc:sldChg chg="addSp modSp new mod">
        <pc:chgData name="Любовь Фефелова" userId="ea2e556a8016a7ff" providerId="LiveId" clId="{1D0FB84E-0C68-461F-9F66-7FF8331F5EB5}" dt="2023-08-27T15:28:07.896" v="967" actId="1076"/>
        <pc:sldMkLst>
          <pc:docMk/>
          <pc:sldMk cId="1314833705" sldId="298"/>
        </pc:sldMkLst>
        <pc:spChg chg="add mod">
          <ac:chgData name="Любовь Фефелова" userId="ea2e556a8016a7ff" providerId="LiveId" clId="{1D0FB84E-0C68-461F-9F66-7FF8331F5EB5}" dt="2023-08-27T15:27:04.175" v="963" actId="1076"/>
          <ac:spMkLst>
            <pc:docMk/>
            <pc:sldMk cId="1314833705" sldId="298"/>
            <ac:spMk id="3" creationId="{7C470EFE-243A-A1EA-3BD3-1B1FDCFCB179}"/>
          </ac:spMkLst>
        </pc:spChg>
        <pc:picChg chg="add mod">
          <ac:chgData name="Любовь Фефелова" userId="ea2e556a8016a7ff" providerId="LiveId" clId="{1D0FB84E-0C68-461F-9F66-7FF8331F5EB5}" dt="2023-08-27T15:28:07.896" v="967" actId="1076"/>
          <ac:picMkLst>
            <pc:docMk/>
            <pc:sldMk cId="1314833705" sldId="298"/>
            <ac:picMk id="4" creationId="{65C849B8-2DB2-4920-CC54-AC9B20C473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7BC40-14B7-4CED-992C-5F1506247A33}" type="datetimeFigureOut">
              <a:rPr lang="ru-RU" smtClean="0"/>
              <a:t>23.04.2024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93FEF-0F22-4938-92AD-481682494226}" type="slidenum">
              <a:rPr lang="ru-RU" smtClean="0"/>
              <a:t>‹#›</a:t>
            </a:fld>
            <a:endParaRPr lang="ru-RU"/>
          </a:p>
        </p:txBody>
      </p:sp>
    </p:spTree>
    <p:extLst>
      <p:ext uri="{BB962C8B-B14F-4D97-AF65-F5344CB8AC3E}">
        <p14:creationId xmlns:p14="http://schemas.microsoft.com/office/powerpoint/2010/main" val="21169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latin typeface="Times New Roman" panose="02020603050405020304" pitchFamily="18" charset="0"/>
                <a:cs typeface="Times New Roman" panose="02020603050405020304" pitchFamily="18" charset="0"/>
              </a:rPr>
              <a:t>Видео</a:t>
            </a:r>
            <a:r>
              <a:rPr lang="ru-RU" sz="1800" baseline="0" dirty="0">
                <a:latin typeface="Times New Roman" panose="02020603050405020304" pitchFamily="18" charset="0"/>
                <a:cs typeface="Times New Roman" panose="02020603050405020304" pitchFamily="18" charset="0"/>
              </a:rPr>
              <a:t> «Утята» .</a:t>
            </a:r>
            <a:endParaRPr lang="ru-RU" sz="1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CDE93FEF-0F22-4938-92AD-481682494226}" type="slidenum">
              <a:rPr lang="ru-RU" smtClean="0"/>
              <a:t>22</a:t>
            </a:fld>
            <a:endParaRPr lang="ru-RU"/>
          </a:p>
        </p:txBody>
      </p:sp>
    </p:spTree>
    <p:extLst>
      <p:ext uri="{BB962C8B-B14F-4D97-AF65-F5344CB8AC3E}">
        <p14:creationId xmlns:p14="http://schemas.microsoft.com/office/powerpoint/2010/main" val="243690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Видео о педагогах на дистанционном обучении.</a:t>
            </a:r>
          </a:p>
        </p:txBody>
      </p:sp>
      <p:sp>
        <p:nvSpPr>
          <p:cNvPr id="4" name="Номер слайда 3"/>
          <p:cNvSpPr>
            <a:spLocks noGrp="1"/>
          </p:cNvSpPr>
          <p:nvPr>
            <p:ph type="sldNum" sz="quarter" idx="10"/>
          </p:nvPr>
        </p:nvSpPr>
        <p:spPr/>
        <p:txBody>
          <a:bodyPr/>
          <a:lstStyle/>
          <a:p>
            <a:fld id="{CDE93FEF-0F22-4938-92AD-481682494226}" type="slidenum">
              <a:rPr lang="ru-RU" smtClean="0"/>
              <a:t>26</a:t>
            </a:fld>
            <a:endParaRPr lang="ru-RU"/>
          </a:p>
        </p:txBody>
      </p:sp>
    </p:spTree>
    <p:extLst>
      <p:ext uri="{BB962C8B-B14F-4D97-AF65-F5344CB8AC3E}">
        <p14:creationId xmlns:p14="http://schemas.microsoft.com/office/powerpoint/2010/main" val="179700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C64E071-0765-4F58-A356-8D8AF7BE5830}"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317795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64E071-0765-4F58-A356-8D8AF7BE5830}"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7414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64E071-0765-4F58-A356-8D8AF7BE5830}"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AAEBE-2021-4E98-96B7-D7BB168B3FC3}"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69040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64E071-0765-4F58-A356-8D8AF7BE5830}"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765683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64E071-0765-4F58-A356-8D8AF7BE5830}"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AAEBE-2021-4E98-96B7-D7BB168B3FC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9517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64E071-0765-4F58-A356-8D8AF7BE5830}"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2063648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64E071-0765-4F58-A356-8D8AF7BE5830}"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3428298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64E071-0765-4F58-A356-8D8AF7BE5830}"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2295463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4F57C3D6-5553-936D-5634-276C4502DADA}"/>
              </a:ext>
            </a:extLst>
          </p:cNvPr>
          <p:cNvGrpSpPr>
            <a:grpSpLocks/>
          </p:cNvGrpSpPr>
          <p:nvPr/>
        </p:nvGrpSpPr>
        <p:grpSpPr bwMode="auto">
          <a:xfrm>
            <a:off x="0" y="0"/>
            <a:ext cx="11830051" cy="6858000"/>
            <a:chOff x="0" y="0"/>
            <a:chExt cx="5589" cy="4320"/>
          </a:xfrm>
        </p:grpSpPr>
        <p:sp>
          <p:nvSpPr>
            <p:cNvPr id="3" name="Rectangle 3" descr="Stationery">
              <a:extLst>
                <a:ext uri="{FF2B5EF4-FFF2-40B4-BE49-F238E27FC236}">
                  <a16:creationId xmlns:a16="http://schemas.microsoft.com/office/drawing/2014/main" xmlns="" id="{47D3D351-71F5-61CF-950E-F4E9F0DA4CEB}"/>
                </a:ext>
              </a:extLst>
            </p:cNvPr>
            <p:cNvSpPr>
              <a:spLocks noChangeArrowheads="1"/>
            </p:cNvSpPr>
            <p:nvPr/>
          </p:nvSpPr>
          <p:spPr bwMode="white">
            <a:xfrm>
              <a:off x="336" y="150"/>
              <a:ext cx="5253" cy="402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ru-RU" altLang="ru-RU" sz="1800"/>
            </a:p>
          </p:txBody>
        </p:sp>
        <p:pic>
          <p:nvPicPr>
            <p:cNvPr id="4" name="Picture 4" descr="minispir">
              <a:extLst>
                <a:ext uri="{FF2B5EF4-FFF2-40B4-BE49-F238E27FC236}">
                  <a16:creationId xmlns:a16="http://schemas.microsoft.com/office/drawing/2014/main" xmlns="" id="{99625D2C-FEB6-D5EF-C0D5-B91F0EA24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Rectangle 5"/>
          <p:cNvSpPr>
            <a:spLocks noGrp="1" noChangeArrowheads="1"/>
          </p:cNvSpPr>
          <p:nvPr>
            <p:ph type="ctrTitle"/>
          </p:nvPr>
        </p:nvSpPr>
        <p:spPr>
          <a:xfrm>
            <a:off x="1282700" y="1925638"/>
            <a:ext cx="10363200"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a:lvl1pPr>
          </a:lstStyle>
          <a:p>
            <a:pPr lvl="0"/>
            <a:r>
              <a:rPr lang="ru-RU" noProof="0"/>
              <a:t>Образец заголовка</a:t>
            </a:r>
          </a:p>
        </p:txBody>
      </p:sp>
      <p:sp>
        <p:nvSpPr>
          <p:cNvPr id="9222" name="Rectangle 6"/>
          <p:cNvSpPr>
            <a:spLocks noGrp="1" noChangeArrowheads="1"/>
          </p:cNvSpPr>
          <p:nvPr>
            <p:ph type="subTitle" idx="1"/>
          </p:nvPr>
        </p:nvSpPr>
        <p:spPr>
          <a:xfrm>
            <a:off x="2197100" y="3738563"/>
            <a:ext cx="8534400" cy="1752600"/>
          </a:xfrm>
        </p:spPr>
        <p:txBody>
          <a:bodyPr/>
          <a:lstStyle>
            <a:lvl1pPr marL="0" indent="0" algn="ctr">
              <a:buFontTx/>
              <a:buNone/>
              <a:defRPr>
                <a:solidFill>
                  <a:schemeClr val="bg2"/>
                </a:solidFill>
              </a:defRPr>
            </a:lvl1pPr>
          </a:lstStyle>
          <a:p>
            <a:pPr lvl="0"/>
            <a:r>
              <a:rPr lang="ru-RU" noProof="0"/>
              <a:t>Образец подзаголовка</a:t>
            </a:r>
          </a:p>
        </p:txBody>
      </p:sp>
      <p:sp>
        <p:nvSpPr>
          <p:cNvPr id="5" name="Rectangle 7">
            <a:extLst>
              <a:ext uri="{FF2B5EF4-FFF2-40B4-BE49-F238E27FC236}">
                <a16:creationId xmlns:a16="http://schemas.microsoft.com/office/drawing/2014/main" xmlns="" id="{7BFF1D70-65D8-033C-33A2-82C6FFDA77AD}"/>
              </a:ext>
            </a:extLst>
          </p:cNvPr>
          <p:cNvSpPr>
            <a:spLocks noGrp="1" noChangeArrowheads="1"/>
          </p:cNvSpPr>
          <p:nvPr>
            <p:ph type="dt" sz="half" idx="10"/>
          </p:nvPr>
        </p:nvSpPr>
        <p:spPr>
          <a:xfrm>
            <a:off x="1282700" y="6100763"/>
            <a:ext cx="2540000" cy="457200"/>
          </a:xfrm>
        </p:spPr>
        <p:txBody>
          <a:bodyPr/>
          <a:lstStyle>
            <a:lvl1pPr>
              <a:defRPr>
                <a:solidFill>
                  <a:srgbClr val="A08366"/>
                </a:solidFill>
              </a:defRPr>
            </a:lvl1pPr>
          </a:lstStyle>
          <a:p>
            <a:pPr>
              <a:defRPr/>
            </a:pPr>
            <a:endParaRPr lang="ru-RU"/>
          </a:p>
        </p:txBody>
      </p:sp>
      <p:sp>
        <p:nvSpPr>
          <p:cNvPr id="6" name="Rectangle 8">
            <a:extLst>
              <a:ext uri="{FF2B5EF4-FFF2-40B4-BE49-F238E27FC236}">
                <a16:creationId xmlns:a16="http://schemas.microsoft.com/office/drawing/2014/main" xmlns="" id="{08C76579-A1C5-81BF-E430-4701C99C51C0}"/>
              </a:ext>
            </a:extLst>
          </p:cNvPr>
          <p:cNvSpPr>
            <a:spLocks noGrp="1" noChangeArrowheads="1"/>
          </p:cNvSpPr>
          <p:nvPr>
            <p:ph type="ftr" sz="quarter" idx="11"/>
          </p:nvPr>
        </p:nvSpPr>
        <p:spPr>
          <a:xfrm>
            <a:off x="4533900" y="6100763"/>
            <a:ext cx="3860800" cy="457200"/>
          </a:xfrm>
        </p:spPr>
        <p:txBody>
          <a:bodyPr/>
          <a:lstStyle>
            <a:lvl1pPr>
              <a:defRPr>
                <a:solidFill>
                  <a:srgbClr val="A08366"/>
                </a:solidFill>
              </a:defRPr>
            </a:lvl1pPr>
          </a:lstStyle>
          <a:p>
            <a:pPr>
              <a:defRPr/>
            </a:pPr>
            <a:endParaRPr lang="ru-RU"/>
          </a:p>
        </p:txBody>
      </p:sp>
      <p:sp>
        <p:nvSpPr>
          <p:cNvPr id="7" name="Rectangle 9">
            <a:extLst>
              <a:ext uri="{FF2B5EF4-FFF2-40B4-BE49-F238E27FC236}">
                <a16:creationId xmlns:a16="http://schemas.microsoft.com/office/drawing/2014/main" xmlns="" id="{C08D6054-1763-AA8A-E6FC-56CFEC423625}"/>
              </a:ext>
            </a:extLst>
          </p:cNvPr>
          <p:cNvSpPr>
            <a:spLocks noGrp="1" noChangeArrowheads="1"/>
          </p:cNvSpPr>
          <p:nvPr>
            <p:ph type="sldNum" sz="quarter" idx="12"/>
          </p:nvPr>
        </p:nvSpPr>
        <p:spPr>
          <a:xfrm>
            <a:off x="9105900" y="6100763"/>
            <a:ext cx="2540000" cy="457200"/>
          </a:xfrm>
        </p:spPr>
        <p:txBody>
          <a:bodyPr/>
          <a:lstStyle>
            <a:lvl1pPr>
              <a:defRPr>
                <a:solidFill>
                  <a:srgbClr val="A08366"/>
                </a:solidFill>
              </a:defRPr>
            </a:lvl1pPr>
          </a:lstStyle>
          <a:p>
            <a:fld id="{4FFDA178-9200-4766-A860-EEB789B48B43}" type="slidenum">
              <a:rPr lang="ru-RU" altLang="ru-RU"/>
              <a:pPr/>
              <a:t>‹#›</a:t>
            </a:fld>
            <a:endParaRPr lang="ru-RU" altLang="ru-RU"/>
          </a:p>
        </p:txBody>
      </p:sp>
    </p:spTree>
    <p:extLst>
      <p:ext uri="{BB962C8B-B14F-4D97-AF65-F5344CB8AC3E}">
        <p14:creationId xmlns:p14="http://schemas.microsoft.com/office/powerpoint/2010/main" val="1336455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8">
            <a:extLst>
              <a:ext uri="{FF2B5EF4-FFF2-40B4-BE49-F238E27FC236}">
                <a16:creationId xmlns:a16="http://schemas.microsoft.com/office/drawing/2014/main" xmlns="" id="{BEDFA543-9A15-2843-AF03-3718D84EE3D4}"/>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9">
            <a:extLst>
              <a:ext uri="{FF2B5EF4-FFF2-40B4-BE49-F238E27FC236}">
                <a16:creationId xmlns:a16="http://schemas.microsoft.com/office/drawing/2014/main" xmlns="" id="{928DD6A6-18F5-DBC4-FA0F-CF85121D622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10">
            <a:extLst>
              <a:ext uri="{FF2B5EF4-FFF2-40B4-BE49-F238E27FC236}">
                <a16:creationId xmlns:a16="http://schemas.microsoft.com/office/drawing/2014/main" xmlns="" id="{EFBC0EE7-3620-D400-4933-A6CABF45CD27}"/>
              </a:ext>
            </a:extLst>
          </p:cNvPr>
          <p:cNvSpPr>
            <a:spLocks noGrp="1" noChangeArrowheads="1"/>
          </p:cNvSpPr>
          <p:nvPr>
            <p:ph type="sldNum" sz="quarter" idx="12"/>
          </p:nvPr>
        </p:nvSpPr>
        <p:spPr>
          <a:ln/>
        </p:spPr>
        <p:txBody>
          <a:bodyPr/>
          <a:lstStyle>
            <a:lvl1pPr>
              <a:defRPr/>
            </a:lvl1pPr>
          </a:lstStyle>
          <a:p>
            <a:fld id="{D373385E-4266-40F4-BE07-A06B1721948F}" type="slidenum">
              <a:rPr lang="ru-RU" altLang="ru-RU"/>
              <a:pPr/>
              <a:t>‹#›</a:t>
            </a:fld>
            <a:endParaRPr lang="ru-RU" altLang="ru-RU"/>
          </a:p>
        </p:txBody>
      </p:sp>
    </p:spTree>
    <p:extLst>
      <p:ext uri="{BB962C8B-B14F-4D97-AF65-F5344CB8AC3E}">
        <p14:creationId xmlns:p14="http://schemas.microsoft.com/office/powerpoint/2010/main" val="2129425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8">
            <a:extLst>
              <a:ext uri="{FF2B5EF4-FFF2-40B4-BE49-F238E27FC236}">
                <a16:creationId xmlns:a16="http://schemas.microsoft.com/office/drawing/2014/main" xmlns="" id="{AE229714-CDAD-22A1-8759-673243B81FF2}"/>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9">
            <a:extLst>
              <a:ext uri="{FF2B5EF4-FFF2-40B4-BE49-F238E27FC236}">
                <a16:creationId xmlns:a16="http://schemas.microsoft.com/office/drawing/2014/main" xmlns="" id="{1C0CCE68-1308-6E3D-4E3F-35AA1D4F216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10">
            <a:extLst>
              <a:ext uri="{FF2B5EF4-FFF2-40B4-BE49-F238E27FC236}">
                <a16:creationId xmlns:a16="http://schemas.microsoft.com/office/drawing/2014/main" xmlns="" id="{23BD7B19-8622-4407-73A1-6CE5BA8D59F0}"/>
              </a:ext>
            </a:extLst>
          </p:cNvPr>
          <p:cNvSpPr>
            <a:spLocks noGrp="1" noChangeArrowheads="1"/>
          </p:cNvSpPr>
          <p:nvPr>
            <p:ph type="sldNum" sz="quarter" idx="12"/>
          </p:nvPr>
        </p:nvSpPr>
        <p:spPr>
          <a:ln/>
        </p:spPr>
        <p:txBody>
          <a:bodyPr/>
          <a:lstStyle>
            <a:lvl1pPr>
              <a:defRPr/>
            </a:lvl1pPr>
          </a:lstStyle>
          <a:p>
            <a:fld id="{D719B482-A6A6-4D34-BA7C-511E5AD54CE9}" type="slidenum">
              <a:rPr lang="ru-RU" altLang="ru-RU"/>
              <a:pPr/>
              <a:t>‹#›</a:t>
            </a:fld>
            <a:endParaRPr lang="ru-RU" altLang="ru-RU"/>
          </a:p>
        </p:txBody>
      </p:sp>
    </p:spTree>
    <p:extLst>
      <p:ext uri="{BB962C8B-B14F-4D97-AF65-F5344CB8AC3E}">
        <p14:creationId xmlns:p14="http://schemas.microsoft.com/office/powerpoint/2010/main" val="201334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64E071-0765-4F58-A356-8D8AF7BE5830}"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2578995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320800" y="1828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604000" y="1828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8">
            <a:extLst>
              <a:ext uri="{FF2B5EF4-FFF2-40B4-BE49-F238E27FC236}">
                <a16:creationId xmlns:a16="http://schemas.microsoft.com/office/drawing/2014/main" xmlns="" id="{ECEC6714-E184-78B9-8D19-D36B7A5691B8}"/>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9">
            <a:extLst>
              <a:ext uri="{FF2B5EF4-FFF2-40B4-BE49-F238E27FC236}">
                <a16:creationId xmlns:a16="http://schemas.microsoft.com/office/drawing/2014/main" xmlns="" id="{FA82DE75-A5A7-4934-42DB-8249A134D65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10">
            <a:extLst>
              <a:ext uri="{FF2B5EF4-FFF2-40B4-BE49-F238E27FC236}">
                <a16:creationId xmlns:a16="http://schemas.microsoft.com/office/drawing/2014/main" xmlns="" id="{28DE877D-D501-9721-79DC-1457E79A7FFF}"/>
              </a:ext>
            </a:extLst>
          </p:cNvPr>
          <p:cNvSpPr>
            <a:spLocks noGrp="1" noChangeArrowheads="1"/>
          </p:cNvSpPr>
          <p:nvPr>
            <p:ph type="sldNum" sz="quarter" idx="12"/>
          </p:nvPr>
        </p:nvSpPr>
        <p:spPr>
          <a:ln/>
        </p:spPr>
        <p:txBody>
          <a:bodyPr/>
          <a:lstStyle>
            <a:lvl1pPr>
              <a:defRPr/>
            </a:lvl1pPr>
          </a:lstStyle>
          <a:p>
            <a:fld id="{51B0C643-11A7-4FA3-8783-035CF5B7F360}" type="slidenum">
              <a:rPr lang="ru-RU" altLang="ru-RU"/>
              <a:pPr/>
              <a:t>‹#›</a:t>
            </a:fld>
            <a:endParaRPr lang="ru-RU" altLang="ru-RU"/>
          </a:p>
        </p:txBody>
      </p:sp>
    </p:spTree>
    <p:extLst>
      <p:ext uri="{BB962C8B-B14F-4D97-AF65-F5344CB8AC3E}">
        <p14:creationId xmlns:p14="http://schemas.microsoft.com/office/powerpoint/2010/main" val="7182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8">
            <a:extLst>
              <a:ext uri="{FF2B5EF4-FFF2-40B4-BE49-F238E27FC236}">
                <a16:creationId xmlns:a16="http://schemas.microsoft.com/office/drawing/2014/main" xmlns="" id="{5E55A7A2-ABA2-590A-B56A-C957BC8AD188}"/>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9">
            <a:extLst>
              <a:ext uri="{FF2B5EF4-FFF2-40B4-BE49-F238E27FC236}">
                <a16:creationId xmlns:a16="http://schemas.microsoft.com/office/drawing/2014/main" xmlns="" id="{75A05150-1DA3-C90B-76C9-91F1E603B27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10">
            <a:extLst>
              <a:ext uri="{FF2B5EF4-FFF2-40B4-BE49-F238E27FC236}">
                <a16:creationId xmlns:a16="http://schemas.microsoft.com/office/drawing/2014/main" xmlns="" id="{8FE5714A-791B-A672-1DFD-B5BC502694DC}"/>
              </a:ext>
            </a:extLst>
          </p:cNvPr>
          <p:cNvSpPr>
            <a:spLocks noGrp="1" noChangeArrowheads="1"/>
          </p:cNvSpPr>
          <p:nvPr>
            <p:ph type="sldNum" sz="quarter" idx="12"/>
          </p:nvPr>
        </p:nvSpPr>
        <p:spPr>
          <a:ln/>
        </p:spPr>
        <p:txBody>
          <a:bodyPr/>
          <a:lstStyle>
            <a:lvl1pPr>
              <a:defRPr/>
            </a:lvl1pPr>
          </a:lstStyle>
          <a:p>
            <a:fld id="{2C83D098-09AE-403D-98C1-9756FC3C9B0C}" type="slidenum">
              <a:rPr lang="ru-RU" altLang="ru-RU"/>
              <a:pPr/>
              <a:t>‹#›</a:t>
            </a:fld>
            <a:endParaRPr lang="ru-RU" altLang="ru-RU"/>
          </a:p>
        </p:txBody>
      </p:sp>
    </p:spTree>
    <p:extLst>
      <p:ext uri="{BB962C8B-B14F-4D97-AF65-F5344CB8AC3E}">
        <p14:creationId xmlns:p14="http://schemas.microsoft.com/office/powerpoint/2010/main" val="419312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8">
            <a:extLst>
              <a:ext uri="{FF2B5EF4-FFF2-40B4-BE49-F238E27FC236}">
                <a16:creationId xmlns:a16="http://schemas.microsoft.com/office/drawing/2014/main" xmlns="" id="{C4006F26-D019-A4A4-A3F8-7B6F11536591}"/>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9">
            <a:extLst>
              <a:ext uri="{FF2B5EF4-FFF2-40B4-BE49-F238E27FC236}">
                <a16:creationId xmlns:a16="http://schemas.microsoft.com/office/drawing/2014/main" xmlns="" id="{23DCE50F-CF22-BA7E-B02F-6C88642B06E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10">
            <a:extLst>
              <a:ext uri="{FF2B5EF4-FFF2-40B4-BE49-F238E27FC236}">
                <a16:creationId xmlns:a16="http://schemas.microsoft.com/office/drawing/2014/main" xmlns="" id="{9B3B0CEA-FD99-CAC6-2F54-4ADDF56C45DF}"/>
              </a:ext>
            </a:extLst>
          </p:cNvPr>
          <p:cNvSpPr>
            <a:spLocks noGrp="1" noChangeArrowheads="1"/>
          </p:cNvSpPr>
          <p:nvPr>
            <p:ph type="sldNum" sz="quarter" idx="12"/>
          </p:nvPr>
        </p:nvSpPr>
        <p:spPr>
          <a:ln/>
        </p:spPr>
        <p:txBody>
          <a:bodyPr/>
          <a:lstStyle>
            <a:lvl1pPr>
              <a:defRPr/>
            </a:lvl1pPr>
          </a:lstStyle>
          <a:p>
            <a:fld id="{C1B79301-968F-4368-8E8D-840D1D6A8084}" type="slidenum">
              <a:rPr lang="ru-RU" altLang="ru-RU"/>
              <a:pPr/>
              <a:t>‹#›</a:t>
            </a:fld>
            <a:endParaRPr lang="ru-RU" altLang="ru-RU"/>
          </a:p>
        </p:txBody>
      </p:sp>
    </p:spTree>
    <p:extLst>
      <p:ext uri="{BB962C8B-B14F-4D97-AF65-F5344CB8AC3E}">
        <p14:creationId xmlns:p14="http://schemas.microsoft.com/office/powerpoint/2010/main" val="3375768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xmlns="" id="{A9080577-A48D-F1A6-FA6E-DB7D257B50BC}"/>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9">
            <a:extLst>
              <a:ext uri="{FF2B5EF4-FFF2-40B4-BE49-F238E27FC236}">
                <a16:creationId xmlns:a16="http://schemas.microsoft.com/office/drawing/2014/main" xmlns="" id="{3662050D-358D-F885-042F-92B1DF36B29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10">
            <a:extLst>
              <a:ext uri="{FF2B5EF4-FFF2-40B4-BE49-F238E27FC236}">
                <a16:creationId xmlns:a16="http://schemas.microsoft.com/office/drawing/2014/main" xmlns="" id="{18E95950-83DD-1185-1F0C-854675115145}"/>
              </a:ext>
            </a:extLst>
          </p:cNvPr>
          <p:cNvSpPr>
            <a:spLocks noGrp="1" noChangeArrowheads="1"/>
          </p:cNvSpPr>
          <p:nvPr>
            <p:ph type="sldNum" sz="quarter" idx="12"/>
          </p:nvPr>
        </p:nvSpPr>
        <p:spPr>
          <a:ln/>
        </p:spPr>
        <p:txBody>
          <a:bodyPr/>
          <a:lstStyle>
            <a:lvl1pPr>
              <a:defRPr/>
            </a:lvl1pPr>
          </a:lstStyle>
          <a:p>
            <a:fld id="{083997E8-668E-4ED5-982A-EC45BE500570}" type="slidenum">
              <a:rPr lang="ru-RU" altLang="ru-RU"/>
              <a:pPr/>
              <a:t>‹#›</a:t>
            </a:fld>
            <a:endParaRPr lang="ru-RU" altLang="ru-RU"/>
          </a:p>
        </p:txBody>
      </p:sp>
    </p:spTree>
    <p:extLst>
      <p:ext uri="{BB962C8B-B14F-4D97-AF65-F5344CB8AC3E}">
        <p14:creationId xmlns:p14="http://schemas.microsoft.com/office/powerpoint/2010/main" val="279222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8">
            <a:extLst>
              <a:ext uri="{FF2B5EF4-FFF2-40B4-BE49-F238E27FC236}">
                <a16:creationId xmlns:a16="http://schemas.microsoft.com/office/drawing/2014/main" xmlns="" id="{E727CBE7-7C5F-A274-FCB5-2A21C48BFC53}"/>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9">
            <a:extLst>
              <a:ext uri="{FF2B5EF4-FFF2-40B4-BE49-F238E27FC236}">
                <a16:creationId xmlns:a16="http://schemas.microsoft.com/office/drawing/2014/main" xmlns="" id="{5B1013A5-FE29-31D2-910B-E531092CCDA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10">
            <a:extLst>
              <a:ext uri="{FF2B5EF4-FFF2-40B4-BE49-F238E27FC236}">
                <a16:creationId xmlns:a16="http://schemas.microsoft.com/office/drawing/2014/main" xmlns="" id="{05F838A4-EA20-D99A-1AA4-D0CB1BF06EC5}"/>
              </a:ext>
            </a:extLst>
          </p:cNvPr>
          <p:cNvSpPr>
            <a:spLocks noGrp="1" noChangeArrowheads="1"/>
          </p:cNvSpPr>
          <p:nvPr>
            <p:ph type="sldNum" sz="quarter" idx="12"/>
          </p:nvPr>
        </p:nvSpPr>
        <p:spPr>
          <a:ln/>
        </p:spPr>
        <p:txBody>
          <a:bodyPr/>
          <a:lstStyle>
            <a:lvl1pPr>
              <a:defRPr/>
            </a:lvl1pPr>
          </a:lstStyle>
          <a:p>
            <a:fld id="{85969CFD-D407-4A5B-8A47-BCBB26CAB2CA}" type="slidenum">
              <a:rPr lang="ru-RU" altLang="ru-RU"/>
              <a:pPr/>
              <a:t>‹#›</a:t>
            </a:fld>
            <a:endParaRPr lang="ru-RU" altLang="ru-RU"/>
          </a:p>
        </p:txBody>
      </p:sp>
    </p:spTree>
    <p:extLst>
      <p:ext uri="{BB962C8B-B14F-4D97-AF65-F5344CB8AC3E}">
        <p14:creationId xmlns:p14="http://schemas.microsoft.com/office/powerpoint/2010/main" val="2033474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8">
            <a:extLst>
              <a:ext uri="{FF2B5EF4-FFF2-40B4-BE49-F238E27FC236}">
                <a16:creationId xmlns:a16="http://schemas.microsoft.com/office/drawing/2014/main" xmlns="" id="{17C333C4-315C-009C-88D2-AFBECB979B97}"/>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9">
            <a:extLst>
              <a:ext uri="{FF2B5EF4-FFF2-40B4-BE49-F238E27FC236}">
                <a16:creationId xmlns:a16="http://schemas.microsoft.com/office/drawing/2014/main" xmlns="" id="{A5F3B72B-C59F-1EE5-2CD8-B78FBE8EC94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10">
            <a:extLst>
              <a:ext uri="{FF2B5EF4-FFF2-40B4-BE49-F238E27FC236}">
                <a16:creationId xmlns:a16="http://schemas.microsoft.com/office/drawing/2014/main" xmlns="" id="{16665822-B67F-B362-FA08-62B0A6C75922}"/>
              </a:ext>
            </a:extLst>
          </p:cNvPr>
          <p:cNvSpPr>
            <a:spLocks noGrp="1" noChangeArrowheads="1"/>
          </p:cNvSpPr>
          <p:nvPr>
            <p:ph type="sldNum" sz="quarter" idx="12"/>
          </p:nvPr>
        </p:nvSpPr>
        <p:spPr>
          <a:ln/>
        </p:spPr>
        <p:txBody>
          <a:bodyPr/>
          <a:lstStyle>
            <a:lvl1pPr>
              <a:defRPr/>
            </a:lvl1pPr>
          </a:lstStyle>
          <a:p>
            <a:fld id="{A29D5A15-6D6B-465B-B407-93355679EF74}" type="slidenum">
              <a:rPr lang="ru-RU" altLang="ru-RU"/>
              <a:pPr/>
              <a:t>‹#›</a:t>
            </a:fld>
            <a:endParaRPr lang="ru-RU" altLang="ru-RU"/>
          </a:p>
        </p:txBody>
      </p:sp>
    </p:spTree>
    <p:extLst>
      <p:ext uri="{BB962C8B-B14F-4D97-AF65-F5344CB8AC3E}">
        <p14:creationId xmlns:p14="http://schemas.microsoft.com/office/powerpoint/2010/main" val="2901923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8">
            <a:extLst>
              <a:ext uri="{FF2B5EF4-FFF2-40B4-BE49-F238E27FC236}">
                <a16:creationId xmlns:a16="http://schemas.microsoft.com/office/drawing/2014/main" xmlns="" id="{78D3ADD1-3F0B-FAA1-A0FE-760A6171993D}"/>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9">
            <a:extLst>
              <a:ext uri="{FF2B5EF4-FFF2-40B4-BE49-F238E27FC236}">
                <a16:creationId xmlns:a16="http://schemas.microsoft.com/office/drawing/2014/main" xmlns="" id="{CC7FA7DB-2058-83AB-16B7-E0D8DEAD692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10">
            <a:extLst>
              <a:ext uri="{FF2B5EF4-FFF2-40B4-BE49-F238E27FC236}">
                <a16:creationId xmlns:a16="http://schemas.microsoft.com/office/drawing/2014/main" xmlns="" id="{7CF7D061-3606-DA59-18DD-23772AA5A07C}"/>
              </a:ext>
            </a:extLst>
          </p:cNvPr>
          <p:cNvSpPr>
            <a:spLocks noGrp="1" noChangeArrowheads="1"/>
          </p:cNvSpPr>
          <p:nvPr>
            <p:ph type="sldNum" sz="quarter" idx="12"/>
          </p:nvPr>
        </p:nvSpPr>
        <p:spPr>
          <a:ln/>
        </p:spPr>
        <p:txBody>
          <a:bodyPr/>
          <a:lstStyle>
            <a:lvl1pPr>
              <a:defRPr/>
            </a:lvl1pPr>
          </a:lstStyle>
          <a:p>
            <a:fld id="{4FC58C4F-1C76-4F7E-91D3-CD4261608279}" type="slidenum">
              <a:rPr lang="ru-RU" altLang="ru-RU"/>
              <a:pPr/>
              <a:t>‹#›</a:t>
            </a:fld>
            <a:endParaRPr lang="ru-RU" altLang="ru-RU"/>
          </a:p>
        </p:txBody>
      </p:sp>
    </p:spTree>
    <p:extLst>
      <p:ext uri="{BB962C8B-B14F-4D97-AF65-F5344CB8AC3E}">
        <p14:creationId xmlns:p14="http://schemas.microsoft.com/office/powerpoint/2010/main" val="4140651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93200" y="457200"/>
            <a:ext cx="2590800" cy="5486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320800" y="457200"/>
            <a:ext cx="75692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8">
            <a:extLst>
              <a:ext uri="{FF2B5EF4-FFF2-40B4-BE49-F238E27FC236}">
                <a16:creationId xmlns:a16="http://schemas.microsoft.com/office/drawing/2014/main" xmlns="" id="{1BB73950-971D-07D8-0243-0CA58B5298A4}"/>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9">
            <a:extLst>
              <a:ext uri="{FF2B5EF4-FFF2-40B4-BE49-F238E27FC236}">
                <a16:creationId xmlns:a16="http://schemas.microsoft.com/office/drawing/2014/main" xmlns="" id="{997C7965-B7FD-A9CB-25B2-6D81495D741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10">
            <a:extLst>
              <a:ext uri="{FF2B5EF4-FFF2-40B4-BE49-F238E27FC236}">
                <a16:creationId xmlns:a16="http://schemas.microsoft.com/office/drawing/2014/main" xmlns="" id="{B1FB6EA2-EA40-C1DB-D472-885E8C9AB1B1}"/>
              </a:ext>
            </a:extLst>
          </p:cNvPr>
          <p:cNvSpPr>
            <a:spLocks noGrp="1" noChangeArrowheads="1"/>
          </p:cNvSpPr>
          <p:nvPr>
            <p:ph type="sldNum" sz="quarter" idx="12"/>
          </p:nvPr>
        </p:nvSpPr>
        <p:spPr>
          <a:ln/>
        </p:spPr>
        <p:txBody>
          <a:bodyPr/>
          <a:lstStyle>
            <a:lvl1pPr>
              <a:defRPr/>
            </a:lvl1pPr>
          </a:lstStyle>
          <a:p>
            <a:fld id="{F38182E4-7925-4FFE-A63E-F89A4A87288A}" type="slidenum">
              <a:rPr lang="ru-RU" altLang="ru-RU"/>
              <a:pPr/>
              <a:t>‹#›</a:t>
            </a:fld>
            <a:endParaRPr lang="ru-RU" altLang="ru-RU"/>
          </a:p>
        </p:txBody>
      </p:sp>
    </p:spTree>
    <p:extLst>
      <p:ext uri="{BB962C8B-B14F-4D97-AF65-F5344CB8AC3E}">
        <p14:creationId xmlns:p14="http://schemas.microsoft.com/office/powerpoint/2010/main" val="853669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0800" y="457200"/>
            <a:ext cx="10363200" cy="1143000"/>
          </a:xfrm>
        </p:spPr>
        <p:txBody>
          <a:bodyPr/>
          <a:lstStyle/>
          <a:p>
            <a:r>
              <a:rPr lang="ru-RU"/>
              <a:t>Образец заголовка</a:t>
            </a:r>
          </a:p>
        </p:txBody>
      </p:sp>
      <p:sp>
        <p:nvSpPr>
          <p:cNvPr id="3" name="Объект 2"/>
          <p:cNvSpPr>
            <a:spLocks noGrp="1"/>
          </p:cNvSpPr>
          <p:nvPr>
            <p:ph sz="half" idx="1"/>
          </p:nvPr>
        </p:nvSpPr>
        <p:spPr>
          <a:xfrm>
            <a:off x="1320800" y="18288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604000" y="18288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8">
            <a:extLst>
              <a:ext uri="{FF2B5EF4-FFF2-40B4-BE49-F238E27FC236}">
                <a16:creationId xmlns:a16="http://schemas.microsoft.com/office/drawing/2014/main" xmlns="" id="{37D8BFEB-8C3B-7928-BB93-29D587F5B9A1}"/>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9">
            <a:extLst>
              <a:ext uri="{FF2B5EF4-FFF2-40B4-BE49-F238E27FC236}">
                <a16:creationId xmlns:a16="http://schemas.microsoft.com/office/drawing/2014/main" xmlns="" id="{8E08958C-4B9D-5471-501B-30E2D85C163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10">
            <a:extLst>
              <a:ext uri="{FF2B5EF4-FFF2-40B4-BE49-F238E27FC236}">
                <a16:creationId xmlns:a16="http://schemas.microsoft.com/office/drawing/2014/main" xmlns="" id="{08C3C767-E889-3FBA-AD35-4216BF473412}"/>
              </a:ext>
            </a:extLst>
          </p:cNvPr>
          <p:cNvSpPr>
            <a:spLocks noGrp="1" noChangeArrowheads="1"/>
          </p:cNvSpPr>
          <p:nvPr>
            <p:ph type="sldNum" sz="quarter" idx="12"/>
          </p:nvPr>
        </p:nvSpPr>
        <p:spPr>
          <a:ln/>
        </p:spPr>
        <p:txBody>
          <a:bodyPr/>
          <a:lstStyle>
            <a:lvl1pPr>
              <a:defRPr/>
            </a:lvl1pPr>
          </a:lstStyle>
          <a:p>
            <a:fld id="{6FF7D967-C437-4797-BA9E-A184BCCD2D13}" type="slidenum">
              <a:rPr lang="ru-RU" altLang="ru-RU"/>
              <a:pPr/>
              <a:t>‹#›</a:t>
            </a:fld>
            <a:endParaRPr lang="ru-RU" altLang="ru-RU"/>
          </a:p>
        </p:txBody>
      </p:sp>
    </p:spTree>
    <p:extLst>
      <p:ext uri="{BB962C8B-B14F-4D97-AF65-F5344CB8AC3E}">
        <p14:creationId xmlns:p14="http://schemas.microsoft.com/office/powerpoint/2010/main" val="207359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64E071-0765-4F58-A356-8D8AF7BE5830}"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146930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C64E071-0765-4F58-A356-8D8AF7BE5830}"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34601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C64E071-0765-4F58-A356-8D8AF7BE5830}" type="datetimeFigureOut">
              <a:rPr lang="ru-RU" smtClean="0"/>
              <a:t>23.04.2024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127688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C64E071-0765-4F58-A356-8D8AF7BE5830}" type="datetimeFigureOut">
              <a:rPr lang="ru-RU" smtClean="0"/>
              <a:t>23.04.2024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359650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4E071-0765-4F58-A356-8D8AF7BE5830}" type="datetimeFigureOut">
              <a:rPr lang="ru-RU" smtClean="0"/>
              <a:t>23.04.2024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110653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C64E071-0765-4F58-A356-8D8AF7BE5830}"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327346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C64E071-0765-4F58-A356-8D8AF7BE5830}"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DAAEBE-2021-4E98-96B7-D7BB168B3FC3}" type="slidenum">
              <a:rPr lang="ru-RU" smtClean="0"/>
              <a:t>‹#›</a:t>
            </a:fld>
            <a:endParaRPr lang="ru-RU"/>
          </a:p>
        </p:txBody>
      </p:sp>
    </p:spTree>
    <p:extLst>
      <p:ext uri="{BB962C8B-B14F-4D97-AF65-F5344CB8AC3E}">
        <p14:creationId xmlns:p14="http://schemas.microsoft.com/office/powerpoint/2010/main" val="288638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64E071-0765-4F58-A356-8D8AF7BE5830}" type="datetimeFigureOut">
              <a:rPr lang="ru-RU" smtClean="0"/>
              <a:t>23.04.2024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DAAEBE-2021-4E98-96B7-D7BB168B3FC3}" type="slidenum">
              <a:rPr lang="ru-RU" smtClean="0"/>
              <a:t>‹#›</a:t>
            </a:fld>
            <a:endParaRPr lang="ru-RU"/>
          </a:p>
        </p:txBody>
      </p:sp>
    </p:spTree>
    <p:extLst>
      <p:ext uri="{BB962C8B-B14F-4D97-AF65-F5344CB8AC3E}">
        <p14:creationId xmlns:p14="http://schemas.microsoft.com/office/powerpoint/2010/main" val="3755792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B781AD2A-0C41-8005-726E-E9E12A4DA7F4}"/>
              </a:ext>
            </a:extLst>
          </p:cNvPr>
          <p:cNvGrpSpPr>
            <a:grpSpLocks/>
          </p:cNvGrpSpPr>
          <p:nvPr/>
        </p:nvGrpSpPr>
        <p:grpSpPr bwMode="auto">
          <a:xfrm>
            <a:off x="0" y="0"/>
            <a:ext cx="11830051" cy="6858000"/>
            <a:chOff x="0" y="0"/>
            <a:chExt cx="5589" cy="4320"/>
          </a:xfrm>
        </p:grpSpPr>
        <p:sp>
          <p:nvSpPr>
            <p:cNvPr id="2" name="Rectangle 3">
              <a:extLst>
                <a:ext uri="{FF2B5EF4-FFF2-40B4-BE49-F238E27FC236}">
                  <a16:creationId xmlns:a16="http://schemas.microsoft.com/office/drawing/2014/main" xmlns="" id="{3A59A0CE-9E54-F968-ED32-94E7E448DDE1}"/>
                </a:ext>
              </a:extLst>
            </p:cNvPr>
            <p:cNvSpPr>
              <a:spLocks noChangeArrowheads="1"/>
            </p:cNvSpPr>
            <p:nvPr/>
          </p:nvSpPr>
          <p:spPr bwMode="ltGray">
            <a:xfrm>
              <a:off x="336" y="150"/>
              <a:ext cx="5253" cy="402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ru-RU" altLang="ru-RU" sz="1800"/>
            </a:p>
          </p:txBody>
        </p:sp>
        <p:pic>
          <p:nvPicPr>
            <p:cNvPr id="1033" name="Picture 4" descr="minispir">
              <a:extLst>
                <a:ext uri="{FF2B5EF4-FFF2-40B4-BE49-F238E27FC236}">
                  <a16:creationId xmlns:a16="http://schemas.microsoft.com/office/drawing/2014/main" xmlns="" id="{3DB7E0B7-CCA2-8D02-D727-F2F86810D0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5">
              <a:extLst>
                <a:ext uri="{FF2B5EF4-FFF2-40B4-BE49-F238E27FC236}">
                  <a16:creationId xmlns:a16="http://schemas.microsoft.com/office/drawing/2014/main" xmlns="" id="{6BED20E6-8689-DA54-9CE2-FC828718F66E}"/>
                </a:ext>
              </a:extLst>
            </p:cNvPr>
            <p:cNvSpPr>
              <a:spLocks noChangeShapeType="1"/>
            </p:cNvSpPr>
            <p:nvPr/>
          </p:nvSpPr>
          <p:spPr bwMode="ltGray">
            <a:xfrm>
              <a:off x="640" y="1008"/>
              <a:ext cx="488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ru-RU" sz="1800"/>
            </a:p>
          </p:txBody>
        </p:sp>
      </p:grpSp>
      <p:sp>
        <p:nvSpPr>
          <p:cNvPr id="1027" name="Rectangle 6">
            <a:extLst>
              <a:ext uri="{FF2B5EF4-FFF2-40B4-BE49-F238E27FC236}">
                <a16:creationId xmlns:a16="http://schemas.microsoft.com/office/drawing/2014/main" xmlns="" id="{10B415E0-1472-4F82-9AF8-E219A56D748D}"/>
              </a:ext>
            </a:extLst>
          </p:cNvPr>
          <p:cNvSpPr>
            <a:spLocks noGrp="1" noChangeArrowheads="1"/>
          </p:cNvSpPr>
          <p:nvPr>
            <p:ph type="title"/>
          </p:nvPr>
        </p:nvSpPr>
        <p:spPr bwMode="auto">
          <a:xfrm>
            <a:off x="1320800" y="4572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8" name="Rectangle 7">
            <a:extLst>
              <a:ext uri="{FF2B5EF4-FFF2-40B4-BE49-F238E27FC236}">
                <a16:creationId xmlns:a16="http://schemas.microsoft.com/office/drawing/2014/main" xmlns="" id="{C8ACAC9E-E5E6-8D3E-452D-5E68ACB52E85}"/>
              </a:ext>
            </a:extLst>
          </p:cNvPr>
          <p:cNvSpPr>
            <a:spLocks noGrp="1" noChangeArrowheads="1"/>
          </p:cNvSpPr>
          <p:nvPr>
            <p:ph type="body" idx="1"/>
          </p:nvPr>
        </p:nvSpPr>
        <p:spPr bwMode="auto">
          <a:xfrm>
            <a:off x="1320800" y="18288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8200" name="Rectangle 8">
            <a:extLst>
              <a:ext uri="{FF2B5EF4-FFF2-40B4-BE49-F238E27FC236}">
                <a16:creationId xmlns:a16="http://schemas.microsoft.com/office/drawing/2014/main" xmlns="" id="{3AE16363-D361-2151-13EA-A964BC31B889}"/>
              </a:ext>
            </a:extLst>
          </p:cNvPr>
          <p:cNvSpPr>
            <a:spLocks noGrp="1" noChangeArrowheads="1"/>
          </p:cNvSpPr>
          <p:nvPr>
            <p:ph type="dt" sz="half" idx="2"/>
          </p:nvPr>
        </p:nvSpPr>
        <p:spPr bwMode="auto">
          <a:xfrm>
            <a:off x="1320800" y="60960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chemeClr val="bg2"/>
                </a:solidFill>
                <a:latin typeface="+mn-lt"/>
              </a:defRPr>
            </a:lvl1pPr>
          </a:lstStyle>
          <a:p>
            <a:pPr>
              <a:defRPr/>
            </a:pPr>
            <a:endParaRPr lang="ru-RU"/>
          </a:p>
        </p:txBody>
      </p:sp>
      <p:sp>
        <p:nvSpPr>
          <p:cNvPr id="8201" name="Rectangle 9">
            <a:extLst>
              <a:ext uri="{FF2B5EF4-FFF2-40B4-BE49-F238E27FC236}">
                <a16:creationId xmlns:a16="http://schemas.microsoft.com/office/drawing/2014/main" xmlns="" id="{68683A6E-CD5E-7804-2350-FFB7E5E21755}"/>
              </a:ext>
            </a:extLst>
          </p:cNvPr>
          <p:cNvSpPr>
            <a:spLocks noGrp="1" noChangeArrowheads="1"/>
          </p:cNvSpPr>
          <p:nvPr>
            <p:ph type="ftr" sz="quarter" idx="3"/>
          </p:nvPr>
        </p:nvSpPr>
        <p:spPr bwMode="auto">
          <a:xfrm>
            <a:off x="4572000" y="60960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chemeClr val="bg2"/>
                </a:solidFill>
                <a:latin typeface="+mn-lt"/>
              </a:defRPr>
            </a:lvl1pPr>
          </a:lstStyle>
          <a:p>
            <a:pPr>
              <a:defRPr/>
            </a:pPr>
            <a:endParaRPr lang="ru-RU"/>
          </a:p>
        </p:txBody>
      </p:sp>
      <p:sp>
        <p:nvSpPr>
          <p:cNvPr id="8202" name="Rectangle 10">
            <a:extLst>
              <a:ext uri="{FF2B5EF4-FFF2-40B4-BE49-F238E27FC236}">
                <a16:creationId xmlns:a16="http://schemas.microsoft.com/office/drawing/2014/main" xmlns="" id="{1EECF691-1B31-D913-8DB0-3D0142AFB9F6}"/>
              </a:ext>
            </a:extLst>
          </p:cNvPr>
          <p:cNvSpPr>
            <a:spLocks noGrp="1" noChangeArrowheads="1"/>
          </p:cNvSpPr>
          <p:nvPr>
            <p:ph type="sldNum" sz="quarter" idx="4"/>
          </p:nvPr>
        </p:nvSpPr>
        <p:spPr bwMode="auto">
          <a:xfrm>
            <a:off x="9144000" y="60960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chemeClr val="bg2"/>
                </a:solidFill>
                <a:latin typeface="Times New Roman" panose="02020603050405020304" pitchFamily="18" charset="0"/>
              </a:defRPr>
            </a:lvl1pPr>
          </a:lstStyle>
          <a:p>
            <a:fld id="{B6B40867-7A56-4380-93E3-A73E30F8342C}" type="slidenum">
              <a:rPr lang="ru-RU" altLang="ru-RU"/>
              <a:pPr/>
              <a:t>‹#›</a:t>
            </a:fld>
            <a:endParaRPr lang="ru-RU" altLang="ru-RU"/>
          </a:p>
        </p:txBody>
      </p:sp>
    </p:spTree>
    <p:extLst>
      <p:ext uri="{BB962C8B-B14F-4D97-AF65-F5344CB8AC3E}">
        <p14:creationId xmlns:p14="http://schemas.microsoft.com/office/powerpoint/2010/main" val="42360214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fontAlgn="base">
        <a:spcBef>
          <a:spcPct val="0"/>
        </a:spcBef>
        <a:spcAft>
          <a:spcPct val="0"/>
        </a:spcAft>
        <a:defRPr kumimoji="1" sz="4400">
          <a:solidFill>
            <a:schemeClr val="tx2"/>
          </a:solidFill>
          <a:latin typeface="Times New Roman" pitchFamily="18" charset="0"/>
        </a:defRPr>
      </a:lvl6pPr>
      <a:lvl7pPr marL="914400" algn="l" rtl="0" fontAlgn="base">
        <a:spcBef>
          <a:spcPct val="0"/>
        </a:spcBef>
        <a:spcAft>
          <a:spcPct val="0"/>
        </a:spcAft>
        <a:defRPr kumimoji="1" sz="4400">
          <a:solidFill>
            <a:schemeClr val="tx2"/>
          </a:solidFill>
          <a:latin typeface="Times New Roman" pitchFamily="18" charset="0"/>
        </a:defRPr>
      </a:lvl7pPr>
      <a:lvl8pPr marL="1371600" algn="l" rtl="0" fontAlgn="base">
        <a:spcBef>
          <a:spcPct val="0"/>
        </a:spcBef>
        <a:spcAft>
          <a:spcPct val="0"/>
        </a:spcAft>
        <a:defRPr kumimoji="1" sz="4400">
          <a:solidFill>
            <a:schemeClr val="tx2"/>
          </a:solidFill>
          <a:latin typeface="Times New Roman" pitchFamily="18" charset="0"/>
        </a:defRPr>
      </a:lvl8pPr>
      <a:lvl9pPr marL="1828800" algn="l" rtl="0" fontAlgn="base">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defRPr>
      </a:lvl5pPr>
      <a:lvl6pPr marL="2514600" indent="-228600" algn="l" rtl="0" fontAlgn="base">
        <a:spcBef>
          <a:spcPct val="20000"/>
        </a:spcBef>
        <a:spcAft>
          <a:spcPct val="0"/>
        </a:spcAft>
        <a:buClr>
          <a:schemeClr val="accent1"/>
        </a:buClr>
        <a:buChar char="•"/>
        <a:defRPr kumimoji="1" sz="2000">
          <a:solidFill>
            <a:schemeClr val="tx1"/>
          </a:solidFill>
          <a:latin typeface="+mn-lt"/>
        </a:defRPr>
      </a:lvl6pPr>
      <a:lvl7pPr marL="2971800" indent="-228600" algn="l" rtl="0" fontAlgn="base">
        <a:spcBef>
          <a:spcPct val="20000"/>
        </a:spcBef>
        <a:spcAft>
          <a:spcPct val="0"/>
        </a:spcAft>
        <a:buClr>
          <a:schemeClr val="accent1"/>
        </a:buClr>
        <a:buChar char="•"/>
        <a:defRPr kumimoji="1" sz="2000">
          <a:solidFill>
            <a:schemeClr val="tx1"/>
          </a:solidFill>
          <a:latin typeface="+mn-lt"/>
        </a:defRPr>
      </a:lvl7pPr>
      <a:lvl8pPr marL="3429000" indent="-228600" algn="l" rtl="0" fontAlgn="base">
        <a:spcBef>
          <a:spcPct val="20000"/>
        </a:spcBef>
        <a:spcAft>
          <a:spcPct val="0"/>
        </a:spcAft>
        <a:buClr>
          <a:schemeClr val="accent1"/>
        </a:buClr>
        <a:buChar char="•"/>
        <a:defRPr kumimoji="1" sz="2000">
          <a:solidFill>
            <a:schemeClr val="tx1"/>
          </a:solidFill>
          <a:latin typeface="+mn-lt"/>
        </a:defRPr>
      </a:lvl8pPr>
      <a:lvl9pPr marL="3886200" indent="-228600" algn="l" rtl="0" fontAlgn="base">
        <a:spcBef>
          <a:spcPct val="20000"/>
        </a:spcBef>
        <a:spcAft>
          <a:spcPct val="0"/>
        </a:spcAft>
        <a:buClr>
          <a:schemeClr val="accent1"/>
        </a:buClr>
        <a:buChar char="•"/>
        <a:defRPr kumimoji="1"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k-psy.ru/relax.html"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http://stanislav-milevich.ru/images/stories/foto-chto-vyzyvaet-stress-kak-izbavitsya-ot-stressa-i-kak-snyat-napryazhenie.jpg" TargetMode="External"/><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0FD40E5-BF97-676A-8BE6-DA81162EC3F2}"/>
              </a:ext>
            </a:extLst>
          </p:cNvPr>
          <p:cNvSpPr txBox="1"/>
          <p:nvPr/>
        </p:nvSpPr>
        <p:spPr>
          <a:xfrm>
            <a:off x="6897950" y="552635"/>
            <a:ext cx="2783147" cy="3170099"/>
          </a:xfrm>
          <a:prstGeom prst="rect">
            <a:avLst/>
          </a:prstGeom>
          <a:noFill/>
        </p:spPr>
        <p:txBody>
          <a:bodyPr wrap="square">
            <a:spAutoFit/>
          </a:bodyPr>
          <a:lstStyle/>
          <a:p>
            <a:pPr algn="ctr"/>
            <a:r>
              <a:rPr lang="ru-RU" sz="4000" b="1" i="1" dirty="0">
                <a:solidFill>
                  <a:schemeClr val="accent4"/>
                </a:solidFill>
                <a:latin typeface="Bahnschrift Light Condensed" panose="020B0502040204020203" pitchFamily="34" charset="0"/>
              </a:rPr>
              <a:t>Стресс в нашей жизни:  что делать?</a:t>
            </a:r>
          </a:p>
        </p:txBody>
      </p:sp>
      <p:pic>
        <p:nvPicPr>
          <p:cNvPr id="4" name="Рисунок 3">
            <a:extLst>
              <a:ext uri="{FF2B5EF4-FFF2-40B4-BE49-F238E27FC236}">
                <a16:creationId xmlns:a16="http://schemas.microsoft.com/office/drawing/2014/main" xmlns="" id="{036128A6-8DD4-98FD-84DE-F4B65C5E9769}"/>
              </a:ext>
            </a:extLst>
          </p:cNvPr>
          <p:cNvPicPr>
            <a:picLocks noChangeAspect="1"/>
          </p:cNvPicPr>
          <p:nvPr/>
        </p:nvPicPr>
        <p:blipFill>
          <a:blip r:embed="rId2"/>
          <a:stretch>
            <a:fillRect/>
          </a:stretch>
        </p:blipFill>
        <p:spPr>
          <a:xfrm>
            <a:off x="918099" y="552635"/>
            <a:ext cx="5372946" cy="5372946"/>
          </a:xfrm>
          <a:prstGeom prst="rect">
            <a:avLst/>
          </a:prstGeom>
        </p:spPr>
      </p:pic>
      <p:sp>
        <p:nvSpPr>
          <p:cNvPr id="2" name="TextBox 1"/>
          <p:cNvSpPr txBox="1"/>
          <p:nvPr/>
        </p:nvSpPr>
        <p:spPr>
          <a:xfrm rot="1229492">
            <a:off x="6454056" y="4241860"/>
            <a:ext cx="5574933" cy="1938992"/>
          </a:xfrm>
          <a:prstGeom prst="rect">
            <a:avLst/>
          </a:prstGeom>
          <a:noFill/>
        </p:spPr>
        <p:txBody>
          <a:bodyPr wrap="square" rtlCol="0">
            <a:spAutoFit/>
          </a:bodyPr>
          <a:lstStyle/>
          <a:p>
            <a:r>
              <a:rPr lang="ru-RU" sz="4000" b="1" i="1" dirty="0" smtClean="0">
                <a:solidFill>
                  <a:srgbClr val="C00000"/>
                </a:solidFill>
              </a:rPr>
              <a:t>Информация от психолога </a:t>
            </a:r>
          </a:p>
          <a:p>
            <a:r>
              <a:rPr lang="ru-RU" sz="4000" b="1" i="1" dirty="0" smtClean="0">
                <a:solidFill>
                  <a:srgbClr val="C00000"/>
                </a:solidFill>
              </a:rPr>
              <a:t>полезная всем</a:t>
            </a:r>
            <a:endParaRPr lang="ru-RU" sz="4000" b="1" i="1" dirty="0">
              <a:solidFill>
                <a:srgbClr val="C00000"/>
              </a:solidFill>
            </a:endParaRPr>
          </a:p>
        </p:txBody>
      </p:sp>
      <p:sp>
        <p:nvSpPr>
          <p:cNvPr id="5" name="TextBox 4"/>
          <p:cNvSpPr txBox="1"/>
          <p:nvPr/>
        </p:nvSpPr>
        <p:spPr>
          <a:xfrm>
            <a:off x="172081" y="5925581"/>
            <a:ext cx="8117442" cy="461665"/>
          </a:xfrm>
          <a:prstGeom prst="rect">
            <a:avLst/>
          </a:prstGeom>
          <a:ln w="57150">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400" dirty="0" smtClean="0">
                <a:solidFill>
                  <a:schemeClr val="accent4">
                    <a:lumMod val="75000"/>
                  </a:schemeClr>
                </a:solidFill>
              </a:rPr>
              <a:t>С Вами Ваш психолог </a:t>
            </a:r>
            <a:r>
              <a:rPr lang="ru-RU" sz="2400" dirty="0" err="1" smtClean="0">
                <a:solidFill>
                  <a:schemeClr val="accent4">
                    <a:lumMod val="75000"/>
                  </a:schemeClr>
                </a:solidFill>
              </a:rPr>
              <a:t>Рогуткина</a:t>
            </a:r>
            <a:r>
              <a:rPr lang="ru-RU" sz="2400" dirty="0" smtClean="0">
                <a:solidFill>
                  <a:schemeClr val="accent4">
                    <a:lumMod val="75000"/>
                  </a:schemeClr>
                </a:solidFill>
              </a:rPr>
              <a:t> Любовь Викторовна</a:t>
            </a:r>
            <a:endParaRPr lang="ru-RU" sz="2400" dirty="0">
              <a:solidFill>
                <a:schemeClr val="accent4">
                  <a:lumMod val="75000"/>
                </a:schemeClr>
              </a:solidFill>
            </a:endParaRPr>
          </a:p>
        </p:txBody>
      </p:sp>
    </p:spTree>
    <p:extLst>
      <p:ext uri="{BB962C8B-B14F-4D97-AF65-F5344CB8AC3E}">
        <p14:creationId xmlns:p14="http://schemas.microsoft.com/office/powerpoint/2010/main" val="70954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rot="1333623">
            <a:off x="6273139" y="1907064"/>
            <a:ext cx="5257800" cy="3810000"/>
          </a:xfrm>
          <a:prstGeom prst="rect">
            <a:avLst/>
          </a:prstGeom>
        </p:spPr>
      </p:pic>
      <p:pic>
        <p:nvPicPr>
          <p:cNvPr id="5" name="Рисунок 4"/>
          <p:cNvPicPr>
            <a:picLocks noChangeAspect="1"/>
          </p:cNvPicPr>
          <p:nvPr/>
        </p:nvPicPr>
        <p:blipFill>
          <a:blip r:embed="rId3"/>
          <a:stretch>
            <a:fillRect/>
          </a:stretch>
        </p:blipFill>
        <p:spPr>
          <a:xfrm>
            <a:off x="232013" y="2455176"/>
            <a:ext cx="6191250" cy="4095750"/>
          </a:xfrm>
          <a:prstGeom prst="rect">
            <a:avLst/>
          </a:prstGeom>
        </p:spPr>
      </p:pic>
      <p:sp>
        <p:nvSpPr>
          <p:cNvPr id="2" name="Прямоугольник 1"/>
          <p:cNvSpPr/>
          <p:nvPr/>
        </p:nvSpPr>
        <p:spPr>
          <a:xfrm>
            <a:off x="232013" y="458169"/>
            <a:ext cx="7315200" cy="1077218"/>
          </a:xfrm>
          <a:prstGeom prst="rect">
            <a:avLst/>
          </a:prstGeom>
        </p:spPr>
        <p:txBody>
          <a:bodyPr wrap="square">
            <a:spAutoFit/>
          </a:bodyPr>
          <a:lstStyle/>
          <a:p>
            <a:r>
              <a:rPr lang="ru-RU" sz="3200" b="1" dirty="0">
                <a:solidFill>
                  <a:schemeClr val="accent4">
                    <a:lumMod val="75000"/>
                  </a:schemeClr>
                </a:solidFill>
                <a:latin typeface="Times New Roman" panose="02020603050405020304" pitchFamily="18" charset="0"/>
                <a:cs typeface="Times New Roman" panose="02020603050405020304" pitchFamily="18" charset="0"/>
              </a:rPr>
              <a:t>1. Приготовьте блюдо и будьте крайне педантичны в выборе ингредиентов</a:t>
            </a: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36140"/>
            <a:ext cx="3671185" cy="4114786"/>
          </a:xfrm>
          <a:prstGeom prst="rect">
            <a:avLst/>
          </a:prstGeom>
        </p:spPr>
      </p:pic>
    </p:spTree>
    <p:extLst>
      <p:ext uri="{BB962C8B-B14F-4D97-AF65-F5344CB8AC3E}">
        <p14:creationId xmlns:p14="http://schemas.microsoft.com/office/powerpoint/2010/main" val="30093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40B8939-6B2C-B911-A221-F188A8AFD475}"/>
              </a:ext>
            </a:extLst>
          </p:cNvPr>
          <p:cNvSpPr txBox="1"/>
          <p:nvPr/>
        </p:nvSpPr>
        <p:spPr>
          <a:xfrm>
            <a:off x="399495" y="483613"/>
            <a:ext cx="8935374" cy="5909310"/>
          </a:xfrm>
          <a:prstGeom prst="rect">
            <a:avLst/>
          </a:prstGeom>
          <a:noFill/>
        </p:spPr>
        <p:txBody>
          <a:bodyPr wrap="square">
            <a:spAutoFit/>
          </a:bodyPr>
          <a:lstStyle/>
          <a:p>
            <a:pPr indent="450215" algn="just"/>
            <a:r>
              <a:rPr lang="ru-RU" sz="1800" b="1" dirty="0">
                <a:effectLst/>
                <a:latin typeface="Times New Roman" panose="02020603050405020304" pitchFamily="18" charset="0"/>
                <a:ea typeface="Times New Roman" panose="02020603050405020304" pitchFamily="18" charset="0"/>
              </a:rPr>
              <a:t>Стресс и питание</a:t>
            </a:r>
            <a:endParaRPr lang="ru-RU" sz="1800" dirty="0">
              <a:effectLst/>
              <a:latin typeface="Times New Roman" panose="02020603050405020304" pitchFamily="18" charset="0"/>
              <a:ea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Во время стресса в нашем организме вырабатывается большое количество гормонов – </a:t>
            </a:r>
            <a:r>
              <a:rPr lang="ru-RU" sz="1800" b="1" dirty="0">
                <a:effectLst/>
                <a:latin typeface="Times New Roman" panose="02020603050405020304" pitchFamily="18" charset="0"/>
                <a:ea typeface="Times New Roman" panose="02020603050405020304" pitchFamily="18" charset="0"/>
              </a:rPr>
              <a:t>адреналина и кортизола. </a:t>
            </a:r>
            <a:r>
              <a:rPr lang="ru-RU" sz="1800" dirty="0">
                <a:effectLst/>
                <a:latin typeface="Times New Roman" panose="02020603050405020304" pitchFamily="18" charset="0"/>
                <a:ea typeface="Times New Roman" panose="02020603050405020304" pitchFamily="18" charset="0"/>
              </a:rPr>
              <a:t>Для «производства» этих гормонов нужны </a:t>
            </a:r>
            <a:r>
              <a:rPr lang="ru-RU" sz="1800" b="1" dirty="0">
                <a:effectLst/>
                <a:latin typeface="Times New Roman" panose="02020603050405020304" pitchFamily="18" charset="0"/>
                <a:ea typeface="Times New Roman" panose="02020603050405020304" pitchFamily="18" charset="0"/>
              </a:rPr>
              <a:t>витамины С, В, цинк, магний и другие минеральные вещества. </a:t>
            </a:r>
            <a:r>
              <a:rPr lang="ru-RU" sz="1800" dirty="0">
                <a:effectLst/>
                <a:latin typeface="Times New Roman" panose="02020603050405020304" pitchFamily="18" charset="0"/>
                <a:ea typeface="Times New Roman" panose="02020603050405020304" pitchFamily="18" charset="0"/>
              </a:rPr>
              <a:t>При стрессе эти элементы экстренно «конфискуются» со своих рабочих мест в организме, где, в свою очередь, образуется их нехватка.</a:t>
            </a:r>
          </a:p>
          <a:p>
            <a:pPr indent="450215" algn="just"/>
            <a:r>
              <a:rPr lang="ru-RU" sz="1800" dirty="0">
                <a:effectLst/>
                <a:latin typeface="Times New Roman" panose="02020603050405020304" pitchFamily="18" charset="0"/>
                <a:ea typeface="Times New Roman" panose="02020603050405020304" pitchFamily="18" charset="0"/>
              </a:rPr>
              <a:t>Одним из компонентов комплексной атаки на стресс может стать диета, направленная на то, чтобы пополнить организм теми веществами, которые усиленно «съедаются» гормонами стресса.</a:t>
            </a:r>
          </a:p>
          <a:p>
            <a:pPr indent="450215" algn="just"/>
            <a:r>
              <a:rPr lang="ru-RU" sz="1800" dirty="0">
                <a:effectLst/>
                <a:latin typeface="Times New Roman" panose="02020603050405020304" pitchFamily="18" charset="0"/>
                <a:ea typeface="Times New Roman" panose="02020603050405020304" pitchFamily="18" charset="0"/>
              </a:rPr>
              <a:t>Необходимо обогащать свой рацион витаминами. В первую очередь это витамины группы В, С, Е, нехватка которых в организме сопровождается частыми и затяжными депрессиями.</a:t>
            </a:r>
          </a:p>
          <a:p>
            <a:pPr indent="450215" algn="just"/>
            <a:r>
              <a:rPr lang="ru-RU" sz="1800" dirty="0">
                <a:effectLst/>
                <a:latin typeface="Times New Roman" panose="02020603050405020304" pitchFamily="18" charset="0"/>
                <a:ea typeface="Times New Roman" panose="02020603050405020304" pitchFamily="18" charset="0"/>
              </a:rPr>
              <a:t>При стрессе наш организм нуждается в </a:t>
            </a:r>
            <a:r>
              <a:rPr lang="ru-RU" sz="1800" b="1" dirty="0">
                <a:effectLst/>
                <a:latin typeface="Times New Roman" panose="02020603050405020304" pitchFamily="18" charset="0"/>
                <a:ea typeface="Times New Roman" panose="02020603050405020304" pitchFamily="18" charset="0"/>
              </a:rPr>
              <a:t>адаптогенах</a:t>
            </a:r>
            <a:r>
              <a:rPr lang="ru-RU" sz="1800" dirty="0">
                <a:effectLst/>
                <a:latin typeface="Times New Roman" panose="02020603050405020304" pitchFamily="18" charset="0"/>
                <a:ea typeface="Times New Roman" panose="02020603050405020304" pitchFamily="18" charset="0"/>
              </a:rPr>
              <a:t> – веществах, которые повышают способности адаптивных систем. К ним относятся средства растительного происхождения: </a:t>
            </a:r>
            <a:r>
              <a:rPr lang="ru-RU" sz="1800" b="1" dirty="0">
                <a:effectLst/>
                <a:latin typeface="Times New Roman" panose="02020603050405020304" pitchFamily="18" charset="0"/>
                <a:ea typeface="Times New Roman" panose="02020603050405020304" pitchFamily="18" charset="0"/>
              </a:rPr>
              <a:t>женьшень, лимонник, солодка, эхинацея, зеленый чай и многие другие.</a:t>
            </a:r>
          </a:p>
          <a:p>
            <a:pPr indent="450215" algn="just"/>
            <a:r>
              <a:rPr lang="ru-RU" sz="1800" dirty="0">
                <a:effectLst/>
                <a:latin typeface="Times New Roman" panose="02020603050405020304" pitchFamily="18" charset="0"/>
                <a:ea typeface="Times New Roman" panose="02020603050405020304" pitchFamily="18" charset="0"/>
              </a:rPr>
              <a:t>Удивительной способностью влиять на настроение и общее состояние организма обладают различные </a:t>
            </a:r>
            <a:r>
              <a:rPr lang="ru-RU" sz="1800" b="1" dirty="0">
                <a:effectLst/>
                <a:latin typeface="Times New Roman" panose="02020603050405020304" pitchFamily="18" charset="0"/>
                <a:ea typeface="Times New Roman" panose="02020603050405020304" pitchFamily="18" charset="0"/>
              </a:rPr>
              <a:t>специи. </a:t>
            </a:r>
            <a:r>
              <a:rPr lang="ru-RU" sz="1800" dirty="0">
                <a:effectLst/>
                <a:latin typeface="Times New Roman" panose="02020603050405020304" pitchFamily="18" charset="0"/>
                <a:ea typeface="Times New Roman" panose="02020603050405020304" pitchFamily="18" charset="0"/>
              </a:rPr>
              <a:t>Особенно благотворно влияют на настроение </a:t>
            </a:r>
            <a:r>
              <a:rPr lang="ru-RU" sz="1800" b="1" dirty="0">
                <a:effectLst/>
                <a:latin typeface="Times New Roman" panose="02020603050405020304" pitchFamily="18" charset="0"/>
                <a:ea typeface="Times New Roman" panose="02020603050405020304" pitchFamily="18" charset="0"/>
              </a:rPr>
              <a:t>майоран, розмарин, укроп, тимьян. </a:t>
            </a:r>
          </a:p>
          <a:p>
            <a:pPr indent="450215" algn="just"/>
            <a:r>
              <a:rPr lang="ru-RU" sz="1800" b="1" dirty="0">
                <a:effectLst/>
                <a:latin typeface="Times New Roman" panose="02020603050405020304" pitchFamily="18" charset="0"/>
                <a:ea typeface="Times New Roman" panose="02020603050405020304" pitchFamily="18" charset="0"/>
              </a:rPr>
              <a:t>Рыба и прочие морепродукты помогают организму сопротивляться стрессу и депрессии на биохимическом уровне, будучи источниками омега-жирных кислот.</a:t>
            </a:r>
          </a:p>
        </p:txBody>
      </p:sp>
    </p:spTree>
    <p:extLst>
      <p:ext uri="{BB962C8B-B14F-4D97-AF65-F5344CB8AC3E}">
        <p14:creationId xmlns:p14="http://schemas.microsoft.com/office/powerpoint/2010/main" val="199737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348476" y="227236"/>
            <a:ext cx="6164013" cy="584775"/>
          </a:xfrm>
          <a:prstGeom prst="rect">
            <a:avLst/>
          </a:prstGeom>
          <a:noFill/>
        </p:spPr>
        <p:txBody>
          <a:bodyPr wrap="square" rtlCol="0">
            <a:spAutoFit/>
          </a:bodyPr>
          <a:lstStyle/>
          <a:p>
            <a:r>
              <a:rPr lang="ru-RU" sz="3200" b="1" dirty="0">
                <a:solidFill>
                  <a:srgbClr val="FF0000"/>
                </a:solidFill>
                <a:latin typeface="Times New Roman" panose="02020603050405020304" pitchFamily="18" charset="0"/>
                <a:cs typeface="Times New Roman" panose="02020603050405020304" pitchFamily="18" charset="0"/>
              </a:rPr>
              <a:t>2. Напрягите все мышцы</a:t>
            </a:r>
          </a:p>
        </p:txBody>
      </p:sp>
      <p:pic>
        <p:nvPicPr>
          <p:cNvPr id="3" name="Рисунок 2"/>
          <p:cNvPicPr>
            <a:picLocks noChangeAspect="1"/>
          </p:cNvPicPr>
          <p:nvPr/>
        </p:nvPicPr>
        <p:blipFill>
          <a:blip r:embed="rId2"/>
          <a:stretch>
            <a:fillRect/>
          </a:stretch>
        </p:blipFill>
        <p:spPr>
          <a:xfrm>
            <a:off x="252851" y="1202922"/>
            <a:ext cx="6191250" cy="4943475"/>
          </a:xfrm>
          <a:prstGeom prst="rect">
            <a:avLst/>
          </a:prstGeom>
        </p:spPr>
      </p:pic>
      <p:sp>
        <p:nvSpPr>
          <p:cNvPr id="4" name="TextBox 3"/>
          <p:cNvSpPr txBox="1"/>
          <p:nvPr/>
        </p:nvSpPr>
        <p:spPr>
          <a:xfrm>
            <a:off x="6687404" y="1258613"/>
            <a:ext cx="4244453" cy="4832092"/>
          </a:xfrm>
          <a:prstGeom prst="rect">
            <a:avLst/>
          </a:prstGeom>
          <a:noFill/>
        </p:spPr>
        <p:txBody>
          <a:bodyPr wrap="square" rtlCol="0">
            <a:spAutoFit/>
          </a:bodyPr>
          <a:lstStyle/>
          <a:p>
            <a:r>
              <a:rPr lang="ru-RU" sz="2800" dirty="0">
                <a:solidFill>
                  <a:srgbClr val="000000"/>
                </a:solidFill>
                <a:latin typeface="Helvetica" panose="020B0604020202020204" pitchFamily="34" charset="0"/>
              </a:rPr>
              <a:t>Всего было разработано 200 упражнений для всех групп мышц, но вполне достаточно использовать 16. Найти упражнения и </a:t>
            </a:r>
            <a:r>
              <a:rPr lang="ru-RU" sz="2800" dirty="0">
                <a:latin typeface="Helvetica" panose="020B0604020202020204" pitchFamily="34" charset="0"/>
                <a:hlinkClick r:id="rId3"/>
              </a:rPr>
              <a:t>выбрать понравившиеся можно тут</a:t>
            </a:r>
            <a:r>
              <a:rPr lang="ru-RU" sz="2800" dirty="0">
                <a:solidFill>
                  <a:srgbClr val="000000"/>
                </a:solidFill>
                <a:latin typeface="Helvetica" panose="020B0604020202020204" pitchFamily="34" charset="0"/>
              </a:rPr>
              <a:t>:</a:t>
            </a:r>
          </a:p>
          <a:p>
            <a:r>
              <a:rPr lang="en-US" sz="2800" dirty="0">
                <a:hlinkClick r:id="rId3"/>
              </a:rPr>
              <a:t>http://k-psy.ru/relax.html</a:t>
            </a:r>
            <a:r>
              <a:rPr lang="ru-RU" sz="2800" dirty="0"/>
              <a:t>   </a:t>
            </a:r>
          </a:p>
        </p:txBody>
      </p:sp>
    </p:spTree>
    <p:extLst>
      <p:ext uri="{BB962C8B-B14F-4D97-AF65-F5344CB8AC3E}">
        <p14:creationId xmlns:p14="http://schemas.microsoft.com/office/powerpoint/2010/main" val="267994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5AC7CDD-F367-AFA5-1232-B6C75F38F488}"/>
              </a:ext>
            </a:extLst>
          </p:cNvPr>
          <p:cNvSpPr txBox="1"/>
          <p:nvPr/>
        </p:nvSpPr>
        <p:spPr>
          <a:xfrm>
            <a:off x="288525" y="174269"/>
            <a:ext cx="8438224" cy="2554545"/>
          </a:xfrm>
          <a:prstGeom prst="rect">
            <a:avLst/>
          </a:prstGeom>
          <a:noFill/>
        </p:spPr>
        <p:txBody>
          <a:bodyPr wrap="square">
            <a:spAutoFit/>
          </a:bodyPr>
          <a:lstStyle/>
          <a:p>
            <a:pPr indent="450215" algn="just"/>
            <a:r>
              <a:rPr lang="ru-RU" sz="1600" b="1" dirty="0">
                <a:effectLst/>
                <a:latin typeface="Times New Roman" panose="02020603050405020304" pitchFamily="18" charset="0"/>
                <a:ea typeface="Times New Roman" panose="02020603050405020304" pitchFamily="18" charset="0"/>
              </a:rPr>
              <a:t>Стресс и физические упражнения</a:t>
            </a:r>
            <a:endParaRPr lang="ru-RU" sz="1600" dirty="0">
              <a:effectLst/>
              <a:latin typeface="Times New Roman" panose="02020603050405020304" pitchFamily="18" charset="0"/>
              <a:ea typeface="Times New Roman" panose="02020603050405020304" pitchFamily="18" charset="0"/>
            </a:endParaRPr>
          </a:p>
          <a:p>
            <a:pPr indent="450215" algn="just"/>
            <a:r>
              <a:rPr lang="ru-RU" sz="1600" dirty="0">
                <a:effectLst/>
                <a:latin typeface="Times New Roman" panose="02020603050405020304" pitchFamily="18" charset="0"/>
                <a:ea typeface="Times New Roman" panose="02020603050405020304" pitchFamily="18" charset="0"/>
              </a:rPr>
              <a:t>По данным ВЦИОМ этот метод используют 12 % россиян.</a:t>
            </a:r>
          </a:p>
          <a:p>
            <a:pPr indent="450215" algn="just"/>
            <a:r>
              <a:rPr lang="ru-RU" sz="1600" dirty="0">
                <a:effectLst/>
                <a:latin typeface="Times New Roman" panose="02020603050405020304" pitchFamily="18" charset="0"/>
                <a:ea typeface="Times New Roman" panose="02020603050405020304" pitchFamily="18" charset="0"/>
              </a:rPr>
              <a:t>И не зря. Регулярные занятия физической культурой (бег, плавание, аэробика и др.) оказывают положительное влияние на состояние нервной системы и «убивают» стресс. Важно заметить, что уровень физической нагрузки, необходимый для снятия стресса, для разных людей отличается. Кому-то достаточно кратковременной вечерней пробежки по лесу, кому-то нужно «потягать железо» в зале. В любом случае доказано, что регулярная </a:t>
            </a:r>
            <a:r>
              <a:rPr lang="ru-RU" sz="1600" b="1" dirty="0">
                <a:effectLst/>
                <a:latin typeface="Times New Roman" panose="02020603050405020304" pitchFamily="18" charset="0"/>
                <a:ea typeface="Times New Roman" panose="02020603050405020304" pitchFamily="18" charset="0"/>
              </a:rPr>
              <a:t>физическая активность предупреждает и помогает снять стресс. </a:t>
            </a:r>
            <a:r>
              <a:rPr lang="ru-RU" sz="1600" dirty="0">
                <a:effectLst/>
                <a:latin typeface="Times New Roman" panose="02020603050405020304" pitchFamily="18" charset="0"/>
                <a:ea typeface="Times New Roman" panose="02020603050405020304" pitchFamily="18" charset="0"/>
              </a:rPr>
              <a:t>Физические упражнения являются наиболее естественным способом  выхода накопившейся энергии. Физически активные люди более устойчивы к нервным срывам, чем люди, ведущие малоподвижный образ жизни. </a:t>
            </a:r>
          </a:p>
        </p:txBody>
      </p:sp>
      <p:sp>
        <p:nvSpPr>
          <p:cNvPr id="5" name="TextBox 4">
            <a:extLst>
              <a:ext uri="{FF2B5EF4-FFF2-40B4-BE49-F238E27FC236}">
                <a16:creationId xmlns:a16="http://schemas.microsoft.com/office/drawing/2014/main" xmlns="" id="{4C864DD2-A767-40F1-9F21-B2B8232D5907}"/>
              </a:ext>
            </a:extLst>
          </p:cNvPr>
          <p:cNvSpPr txBox="1"/>
          <p:nvPr/>
        </p:nvSpPr>
        <p:spPr>
          <a:xfrm>
            <a:off x="2272683" y="2651858"/>
            <a:ext cx="8864353" cy="4031873"/>
          </a:xfrm>
          <a:prstGeom prst="rect">
            <a:avLst/>
          </a:prstGeom>
          <a:noFill/>
        </p:spPr>
        <p:txBody>
          <a:bodyPr wrap="square">
            <a:spAutoFit/>
          </a:bodyPr>
          <a:lstStyle/>
          <a:p>
            <a:pPr indent="450215" algn="just"/>
            <a:r>
              <a:rPr lang="ru-RU" sz="1600" b="1" dirty="0">
                <a:effectLst/>
                <a:latin typeface="Times New Roman" panose="02020603050405020304" pitchFamily="18" charset="0"/>
                <a:ea typeface="Times New Roman" panose="02020603050405020304" pitchFamily="18" charset="0"/>
              </a:rPr>
              <a:t>Стресс и танец</a:t>
            </a:r>
            <a:endParaRPr lang="ru-RU" sz="1600" dirty="0">
              <a:effectLst/>
              <a:latin typeface="Times New Roman" panose="02020603050405020304" pitchFamily="18" charset="0"/>
              <a:ea typeface="Times New Roman" panose="02020603050405020304" pitchFamily="18" charset="0"/>
            </a:endParaRPr>
          </a:p>
          <a:p>
            <a:pPr indent="450215" algn="just"/>
            <a:r>
              <a:rPr lang="ru-RU" sz="1600" dirty="0">
                <a:effectLst/>
                <a:latin typeface="Times New Roman" panose="02020603050405020304" pitchFamily="18" charset="0"/>
                <a:ea typeface="Times New Roman" panose="02020603050405020304" pitchFamily="18" charset="0"/>
              </a:rPr>
              <a:t>Раньше, чем говорить, человек начал танцевать. Вся жизнь человека первобытного общества сопровождалась танцем: избрание вождя племени, рождение ребёнка, войны, смерть. </a:t>
            </a:r>
            <a:r>
              <a:rPr lang="ru-RU" sz="1600" b="1" dirty="0">
                <a:effectLst/>
                <a:latin typeface="Times New Roman" panose="02020603050405020304" pitchFamily="18" charset="0"/>
                <a:ea typeface="Times New Roman" panose="02020603050405020304" pitchFamily="18" charset="0"/>
              </a:rPr>
              <a:t>Это универсальный, понятный всем, язык тела, с помощью которого можно выразить разнообразные чувства, как негативные, так и позитивные.</a:t>
            </a:r>
          </a:p>
          <a:p>
            <a:pPr indent="450215" algn="just"/>
            <a:r>
              <a:rPr lang="ru-RU" sz="1600" dirty="0">
                <a:effectLst/>
                <a:latin typeface="Times New Roman" panose="02020603050405020304" pitchFamily="18" charset="0"/>
                <a:ea typeface="Times New Roman" panose="02020603050405020304" pitchFamily="18" charset="0"/>
              </a:rPr>
              <a:t>Айседора Дункан говорила своим ученикам: «Если что-то угнетает вашу душу, выплёскивайте эмоции телом. Чем более гибким становится ваше тело, тем больше гибкости приобретает душа». Танцу не надо специально учиться. Он должен идти из глубины души, спонтанный, искренний, когда танцует тело и душа. Для этого нужно только на время уединиться и поставить музыку, которая соответствует вашему настроению. Вы не танцуете танец, а танец случается с вами. Ум при этом не критикует, не оценивает, а лишь наблюдает. Когда вы отдаетесь своим внутренним импульсам, музыке, ритму – от стресса не остается и следа. Танец - это исчезновение из окружающего мира. </a:t>
            </a:r>
          </a:p>
          <a:p>
            <a:pPr indent="450215" algn="just"/>
            <a:r>
              <a:rPr lang="ru-RU" sz="1600" dirty="0">
                <a:effectLst/>
                <a:latin typeface="Times New Roman" panose="02020603050405020304" pitchFamily="18" charset="0"/>
                <a:ea typeface="Times New Roman" panose="02020603050405020304" pitchFamily="18" charset="0"/>
              </a:rPr>
              <a:t>Джеймс Браун уверен, что любую проблему на свете можно решить, танцуя. </a:t>
            </a:r>
            <a:r>
              <a:rPr lang="ru-RU" sz="1600" b="1" dirty="0">
                <a:effectLst/>
                <a:latin typeface="Times New Roman" panose="02020603050405020304" pitchFamily="18" charset="0"/>
                <a:ea typeface="Times New Roman" panose="02020603050405020304" pitchFamily="18" charset="0"/>
              </a:rPr>
              <a:t>Врачи признают танец одним из лучших лекарств для преодоления стресса и депрессии.  Метод танцевально-двигательной терапии  помогает избавиться от комплексов, душевной боли и обид. </a:t>
            </a:r>
          </a:p>
        </p:txBody>
      </p:sp>
    </p:spTree>
    <p:extLst>
      <p:ext uri="{BB962C8B-B14F-4D97-AF65-F5344CB8AC3E}">
        <p14:creationId xmlns:p14="http://schemas.microsoft.com/office/powerpoint/2010/main" val="353339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5082" y="173097"/>
            <a:ext cx="9807750" cy="584775"/>
          </a:xfrm>
          <a:prstGeom prst="rect">
            <a:avLst/>
          </a:prstGeom>
        </p:spPr>
        <p:txBody>
          <a:bodyPr wrap="none">
            <a:spAutoFit/>
          </a:bodyPr>
          <a:lstStyle/>
          <a:p>
            <a:r>
              <a:rPr lang="ru-RU" sz="3200" b="1" dirty="0">
                <a:solidFill>
                  <a:srgbClr val="002060"/>
                </a:solidFill>
                <a:latin typeface="Times New Roman" panose="02020603050405020304" pitchFamily="18" charset="0"/>
                <a:cs typeface="Times New Roman" panose="02020603050405020304" pitchFamily="18" charset="0"/>
              </a:rPr>
              <a:t>3. Реагируйте правильно или не реагируйте вообще</a:t>
            </a:r>
          </a:p>
        </p:txBody>
      </p:sp>
      <p:sp>
        <p:nvSpPr>
          <p:cNvPr id="3" name="TextBox 2"/>
          <p:cNvSpPr txBox="1"/>
          <p:nvPr/>
        </p:nvSpPr>
        <p:spPr>
          <a:xfrm>
            <a:off x="6496334" y="3466531"/>
            <a:ext cx="2251881" cy="369332"/>
          </a:xfrm>
          <a:prstGeom prst="rect">
            <a:avLst/>
          </a:prstGeom>
          <a:noFill/>
        </p:spPr>
        <p:txBody>
          <a:bodyPr wrap="square" rtlCol="0">
            <a:spAutoFit/>
          </a:bodyPr>
          <a:lstStyle/>
          <a:p>
            <a:endParaRPr lang="ru-RU" dirty="0"/>
          </a:p>
        </p:txBody>
      </p:sp>
      <p:pic>
        <p:nvPicPr>
          <p:cNvPr id="5" name="Рисунок 4"/>
          <p:cNvPicPr>
            <a:picLocks noChangeAspect="1"/>
          </p:cNvPicPr>
          <p:nvPr/>
        </p:nvPicPr>
        <p:blipFill>
          <a:blip r:embed="rId2"/>
          <a:stretch>
            <a:fillRect/>
          </a:stretch>
        </p:blipFill>
        <p:spPr>
          <a:xfrm>
            <a:off x="305084" y="1654638"/>
            <a:ext cx="6191250" cy="4362450"/>
          </a:xfrm>
          <a:prstGeom prst="rect">
            <a:avLst/>
          </a:prstGeom>
        </p:spPr>
      </p:pic>
      <p:sp>
        <p:nvSpPr>
          <p:cNvPr id="6" name="TextBox 5"/>
          <p:cNvSpPr txBox="1"/>
          <p:nvPr/>
        </p:nvSpPr>
        <p:spPr>
          <a:xfrm rot="1722823">
            <a:off x="7206018" y="1573705"/>
            <a:ext cx="3889612" cy="3785652"/>
          </a:xfrm>
          <a:prstGeom prst="rect">
            <a:avLst/>
          </a:prstGeom>
          <a:noFill/>
        </p:spPr>
        <p:txBody>
          <a:bodyPr wrap="square" rtlCol="0">
            <a:spAutoFit/>
          </a:bodyPr>
          <a:lstStyle/>
          <a:p>
            <a:r>
              <a:rPr lang="ru-RU" sz="4000" b="1" dirty="0">
                <a:solidFill>
                  <a:srgbClr val="7030A0"/>
                </a:solidFill>
                <a:latin typeface="Times New Roman" panose="02020603050405020304" pitchFamily="18" charset="0"/>
                <a:cs typeface="Times New Roman" panose="02020603050405020304" pitchFamily="18" charset="0"/>
              </a:rPr>
              <a:t>«Я не могу изменить ситуацию, но могу изменить свою реакцию на нее».</a:t>
            </a:r>
          </a:p>
        </p:txBody>
      </p:sp>
    </p:spTree>
    <p:extLst>
      <p:ext uri="{BB962C8B-B14F-4D97-AF65-F5344CB8AC3E}">
        <p14:creationId xmlns:p14="http://schemas.microsoft.com/office/powerpoint/2010/main" val="168104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E3CF98E-9273-5792-7AB1-82E3F15872D9}"/>
              </a:ext>
            </a:extLst>
          </p:cNvPr>
          <p:cNvSpPr txBox="1"/>
          <p:nvPr/>
        </p:nvSpPr>
        <p:spPr>
          <a:xfrm>
            <a:off x="355107" y="286617"/>
            <a:ext cx="9765437" cy="6186309"/>
          </a:xfrm>
          <a:prstGeom prst="rect">
            <a:avLst/>
          </a:prstGeom>
          <a:noFill/>
        </p:spPr>
        <p:txBody>
          <a:bodyPr wrap="square">
            <a:spAutoFit/>
          </a:bodyPr>
          <a:lstStyle/>
          <a:p>
            <a:pPr indent="450215" algn="just"/>
            <a:r>
              <a:rPr lang="ru-RU" b="1" dirty="0">
                <a:effectLst/>
                <a:latin typeface="Times New Roman" panose="02020603050405020304" pitchFamily="18" charset="0"/>
                <a:ea typeface="Times New Roman" panose="02020603050405020304" pitchFamily="18" charset="0"/>
              </a:rPr>
              <a:t>Стресс и эмоции</a:t>
            </a:r>
            <a:endParaRPr lang="ru-RU" dirty="0">
              <a:effectLst/>
              <a:latin typeface="Times New Roman" panose="02020603050405020304" pitchFamily="18" charset="0"/>
              <a:ea typeface="Times New Roman" panose="02020603050405020304" pitchFamily="18" charset="0"/>
            </a:endParaRPr>
          </a:p>
          <a:p>
            <a:pPr indent="450215" algn="just"/>
            <a:r>
              <a:rPr lang="ru-RU" dirty="0">
                <a:effectLst/>
                <a:latin typeface="Times New Roman" panose="02020603050405020304" pitchFamily="18" charset="0"/>
                <a:ea typeface="Times New Roman" panose="02020603050405020304" pitchFamily="18" charset="0"/>
              </a:rPr>
              <a:t>В западной культуре есть негласное табу на открытое и честное проявление чувств, даже позитивных, а уж негативных тем более. Чтобы никто не догадался о наших истинных чувствах, мы одеваем одну, из огромного «арсенала интеллигента», маску доброжелательности, напускного спокойствия и т.п. </a:t>
            </a:r>
            <a:r>
              <a:rPr lang="ru-RU" b="1" dirty="0">
                <a:effectLst/>
                <a:latin typeface="Times New Roman" panose="02020603050405020304" pitchFamily="18" charset="0"/>
                <a:ea typeface="Times New Roman" panose="02020603050405020304" pitchFamily="18" charset="0"/>
              </a:rPr>
              <a:t>Однако, отрицательные эмоции не исчезают бесследно – они просто уходят в подсознание и там продолжают свою разрушительную работу.</a:t>
            </a:r>
          </a:p>
          <a:p>
            <a:pPr indent="450215" algn="just"/>
            <a:r>
              <a:rPr lang="ru-RU" dirty="0">
                <a:effectLst/>
                <a:latin typeface="Times New Roman" panose="02020603050405020304" pitchFamily="18" charset="0"/>
                <a:ea typeface="Times New Roman" panose="02020603050405020304" pitchFamily="18" charset="0"/>
              </a:rPr>
              <a:t>Существует немало способов, с помощью которых мы можем дать выход отрицательным эмоциям. Вот всего лишь несколько из них.</a:t>
            </a:r>
          </a:p>
          <a:p>
            <a:pPr indent="450215" algn="just"/>
            <a:r>
              <a:rPr lang="ru-RU" dirty="0">
                <a:effectLst/>
                <a:latin typeface="Times New Roman" panose="02020603050405020304" pitchFamily="18" charset="0"/>
                <a:ea typeface="Times New Roman" panose="02020603050405020304" pitchFamily="18" charset="0"/>
              </a:rPr>
              <a:t>Небольшой исторический факт – </a:t>
            </a:r>
            <a:r>
              <a:rPr lang="ru-RU" b="1" dirty="0">
                <a:effectLst/>
                <a:latin typeface="Times New Roman" panose="02020603050405020304" pitchFamily="18" charset="0"/>
                <a:ea typeface="Times New Roman" panose="02020603050405020304" pitchFamily="18" charset="0"/>
              </a:rPr>
              <a:t>адмирал Нельсон </a:t>
            </a:r>
            <a:r>
              <a:rPr lang="ru-RU" dirty="0">
                <a:effectLst/>
                <a:latin typeface="Times New Roman" panose="02020603050405020304" pitchFamily="18" charset="0"/>
                <a:ea typeface="Times New Roman" panose="02020603050405020304" pitchFamily="18" charset="0"/>
              </a:rPr>
              <a:t>во время приступов гнева, которые случались у него регулярно, топтал свой берет.</a:t>
            </a:r>
          </a:p>
          <a:p>
            <a:pPr indent="450215" algn="just"/>
            <a:r>
              <a:rPr lang="ru-RU" dirty="0">
                <a:effectLst/>
                <a:latin typeface="Times New Roman" panose="02020603050405020304" pitchFamily="18" charset="0"/>
                <a:ea typeface="Times New Roman" panose="02020603050405020304" pitchFamily="18" charset="0"/>
              </a:rPr>
              <a:t>На  Западе на многих предприятиях есть, так называемые, </a:t>
            </a:r>
            <a:r>
              <a:rPr lang="ru-RU" b="1" dirty="0">
                <a:effectLst/>
                <a:latin typeface="Times New Roman" panose="02020603050405020304" pitchFamily="18" charset="0"/>
                <a:ea typeface="Times New Roman" panose="02020603050405020304" pitchFamily="18" charset="0"/>
              </a:rPr>
              <a:t>«доски эмоций», </a:t>
            </a:r>
            <a:r>
              <a:rPr lang="ru-RU" dirty="0">
                <a:effectLst/>
                <a:latin typeface="Times New Roman" panose="02020603050405020304" pitchFamily="18" charset="0"/>
                <a:ea typeface="Times New Roman" panose="02020603050405020304" pitchFamily="18" charset="0"/>
              </a:rPr>
              <a:t>которые обычно находятся в курилках. На таких досках принято писать всё.</a:t>
            </a:r>
          </a:p>
          <a:p>
            <a:pPr indent="450215" algn="just"/>
            <a:r>
              <a:rPr lang="ru-RU" dirty="0">
                <a:effectLst/>
                <a:latin typeface="Times New Roman" panose="02020603050405020304" pitchFamily="18" charset="0"/>
                <a:ea typeface="Times New Roman" panose="02020603050405020304" pitchFamily="18" charset="0"/>
              </a:rPr>
              <a:t>В туалетах многих японских предприятий установлены </a:t>
            </a:r>
            <a:r>
              <a:rPr lang="ru-RU" b="1" dirty="0">
                <a:effectLst/>
                <a:latin typeface="Times New Roman" panose="02020603050405020304" pitchFamily="18" charset="0"/>
                <a:ea typeface="Times New Roman" panose="02020603050405020304" pitchFamily="18" charset="0"/>
              </a:rPr>
              <a:t>резиновые манекены боссов </a:t>
            </a:r>
            <a:r>
              <a:rPr lang="ru-RU" dirty="0">
                <a:effectLst/>
                <a:latin typeface="Times New Roman" panose="02020603050405020304" pitchFamily="18" charset="0"/>
                <a:ea typeface="Times New Roman" panose="02020603050405020304" pitchFamily="18" charset="0"/>
              </a:rPr>
              <a:t>– тем самым японцы прекрасно используют механизм выплеска эмоций на практике.</a:t>
            </a:r>
          </a:p>
          <a:p>
            <a:pPr indent="450215" algn="just"/>
            <a:r>
              <a:rPr lang="ru-RU" dirty="0">
                <a:effectLst/>
                <a:latin typeface="Times New Roman" panose="02020603050405020304" pitchFamily="18" charset="0"/>
                <a:ea typeface="Times New Roman" panose="02020603050405020304" pitchFamily="18" charset="0"/>
              </a:rPr>
              <a:t>Для выплеска эмоций хорошо подходит </a:t>
            </a:r>
            <a:r>
              <a:rPr lang="ru-RU" b="1" dirty="0">
                <a:effectLst/>
                <a:latin typeface="Times New Roman" panose="02020603050405020304" pitchFamily="18" charset="0"/>
                <a:ea typeface="Times New Roman" panose="02020603050405020304" pitchFamily="18" charset="0"/>
              </a:rPr>
              <a:t>боксерская груша</a:t>
            </a:r>
            <a:r>
              <a:rPr lang="ru-RU" dirty="0">
                <a:effectLst/>
                <a:latin typeface="Times New Roman" panose="02020603050405020304" pitchFamily="18" charset="0"/>
                <a:ea typeface="Times New Roman" panose="02020603050405020304" pitchFamily="18" charset="0"/>
              </a:rPr>
              <a:t>, но если ее нет, то можно заменить ее самой обыкновенной подушкой. </a:t>
            </a:r>
          </a:p>
          <a:p>
            <a:pPr indent="450215" algn="just"/>
            <a:r>
              <a:rPr lang="ru-RU" dirty="0">
                <a:effectLst/>
                <a:latin typeface="Times New Roman" panose="02020603050405020304" pitchFamily="18" charset="0"/>
                <a:ea typeface="Times New Roman" panose="02020603050405020304" pitchFamily="18" charset="0"/>
              </a:rPr>
              <a:t>Существует еще один способ выплеска эмоций – конечно же это </a:t>
            </a:r>
            <a:r>
              <a:rPr lang="ru-RU" b="1" dirty="0">
                <a:effectLst/>
                <a:latin typeface="Times New Roman" panose="02020603050405020304" pitchFamily="18" charset="0"/>
                <a:ea typeface="Times New Roman" panose="02020603050405020304" pitchFamily="18" charset="0"/>
              </a:rPr>
              <a:t>слёзы.</a:t>
            </a:r>
          </a:p>
          <a:p>
            <a:pPr indent="450215" algn="just"/>
            <a:r>
              <a:rPr lang="ru-RU" dirty="0">
                <a:effectLst/>
                <a:latin typeface="Times New Roman" panose="02020603050405020304" pitchFamily="18" charset="0"/>
                <a:ea typeface="Times New Roman" panose="02020603050405020304" pitchFamily="18" charset="0"/>
              </a:rPr>
              <a:t>В современном обществе существует стереотип, что слёзы – это прерогатива женщин. Настоящие мужчины никогда не плачут, плакать – это не по-мужски. Быть может – это одна из самых сильных установок, которую впитывают мальчики со словами отца: «Мужчины никогда не плачут», сломать которую почти невозможно. Но слезы есть у всех. И если у женщин они текут по щекам, размывая косметику, то у мужчин они оседают внутри и разъедают души.</a:t>
            </a:r>
          </a:p>
        </p:txBody>
      </p:sp>
    </p:spTree>
    <p:extLst>
      <p:ext uri="{BB962C8B-B14F-4D97-AF65-F5344CB8AC3E}">
        <p14:creationId xmlns:p14="http://schemas.microsoft.com/office/powerpoint/2010/main" val="416331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3EB57AA-D20A-E20F-2BA4-60E8E1B827DD}"/>
              </a:ext>
            </a:extLst>
          </p:cNvPr>
          <p:cNvSpPr txBox="1"/>
          <p:nvPr/>
        </p:nvSpPr>
        <p:spPr>
          <a:xfrm>
            <a:off x="426128" y="1166842"/>
            <a:ext cx="8695677" cy="4801314"/>
          </a:xfrm>
          <a:prstGeom prst="rect">
            <a:avLst/>
          </a:prstGeom>
          <a:noFill/>
        </p:spPr>
        <p:txBody>
          <a:bodyPr wrap="square">
            <a:spAutoFit/>
          </a:bodyPr>
          <a:lstStyle/>
          <a:p>
            <a:pPr indent="450215" algn="just"/>
            <a:r>
              <a:rPr lang="ru-RU" sz="1800" b="1" dirty="0">
                <a:effectLst/>
                <a:latin typeface="Times New Roman" panose="02020603050405020304" pitchFamily="18" charset="0"/>
                <a:ea typeface="Times New Roman" panose="02020603050405020304" pitchFamily="18" charset="0"/>
              </a:rPr>
              <a:t>Стресс и музыка</a:t>
            </a:r>
            <a:endParaRPr lang="ru-RU" sz="1800" dirty="0">
              <a:effectLst/>
              <a:latin typeface="Times New Roman" panose="02020603050405020304" pitchFamily="18" charset="0"/>
              <a:ea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Музыка относится к числу искусств, которые вызывают наиболее сильный отклик в душе человека. Она может оказывать непосредственное влияние на его эмоциональный мир. Ещё Аристотель утверждал, что с помощью музыки можно определенным образом влиять на формирование человеческого характера. Пифагор применял музыку для лечения некоторых заболеваний. Жорж Санд считала, что музыка хорошо помогает ей при меланхолии.</a:t>
            </a:r>
          </a:p>
          <a:p>
            <a:pPr indent="450215" algn="just"/>
            <a:r>
              <a:rPr lang="ru-RU" sz="1800" b="1" dirty="0">
                <a:effectLst/>
                <a:latin typeface="Times New Roman" panose="02020603050405020304" pitchFamily="18" charset="0"/>
                <a:ea typeface="Times New Roman" panose="02020603050405020304" pitchFamily="18" charset="0"/>
              </a:rPr>
              <a:t>В 14-16 веках, когда волна психической эпидемии, более известная как «пляски святого Витта», охватила Голландию, Бельгию и другие страны, ее смогли остановить только музыканты, игравшие медленную, успокаивающую музыку.</a:t>
            </a:r>
          </a:p>
          <a:p>
            <a:pPr indent="450215" algn="just"/>
            <a:r>
              <a:rPr lang="ru-RU" sz="1800" dirty="0">
                <a:effectLst/>
                <a:latin typeface="Times New Roman" panose="02020603050405020304" pitchFamily="18" charset="0"/>
                <a:ea typeface="Times New Roman" panose="02020603050405020304" pitchFamily="18" charset="0"/>
              </a:rPr>
              <a:t>Существует категория музыки, которая наиболее способна успокоить человека и восстановить его психоэмоциональное состояние. Как правило, это шедевры классической музыки, духовные песнопения. Когда нам бывает не по себе, мы часто стремимся оказаться в одиночестве, и тогда музыка помогает пережить это состояние. </a:t>
            </a:r>
            <a:r>
              <a:rPr lang="ru-RU" sz="1800" b="1" dirty="0">
                <a:effectLst/>
                <a:latin typeface="Times New Roman" panose="02020603050405020304" pitchFamily="18" charset="0"/>
                <a:ea typeface="Times New Roman" panose="02020603050405020304" pitchFamily="18" charset="0"/>
              </a:rPr>
              <a:t>Музыка может помочь выплеснуть и сильные разрушительные эмоции, например, агрессию.</a:t>
            </a:r>
          </a:p>
        </p:txBody>
      </p:sp>
    </p:spTree>
    <p:extLst>
      <p:ext uri="{BB962C8B-B14F-4D97-AF65-F5344CB8AC3E}">
        <p14:creationId xmlns:p14="http://schemas.microsoft.com/office/powerpoint/2010/main" val="379727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79A8233-768B-9EE5-76BD-5F3E3FE004F8}"/>
              </a:ext>
            </a:extLst>
          </p:cNvPr>
          <p:cNvSpPr txBox="1"/>
          <p:nvPr/>
        </p:nvSpPr>
        <p:spPr>
          <a:xfrm>
            <a:off x="319596" y="538631"/>
            <a:ext cx="10280342" cy="5909310"/>
          </a:xfrm>
          <a:prstGeom prst="rect">
            <a:avLst/>
          </a:prstGeom>
          <a:noFill/>
        </p:spPr>
        <p:txBody>
          <a:bodyPr wrap="square">
            <a:spAutoFit/>
          </a:bodyPr>
          <a:lstStyle/>
          <a:p>
            <a:pPr indent="450215" algn="just"/>
            <a:endParaRPr lang="en-US" sz="1800" dirty="0">
              <a:effectLst/>
              <a:latin typeface="Times New Roman" panose="02020603050405020304" pitchFamily="18" charset="0"/>
              <a:ea typeface="Times New Roman" panose="02020603050405020304" pitchFamily="18" charset="0"/>
            </a:endParaRPr>
          </a:p>
          <a:p>
            <a:pPr indent="450215" algn="just"/>
            <a:r>
              <a:rPr lang="ru-RU" sz="1800" b="1" dirty="0">
                <a:effectLst/>
                <a:latin typeface="Times New Roman" panose="02020603050405020304" pitchFamily="18" charset="0"/>
                <a:ea typeface="Times New Roman" panose="02020603050405020304" pitchFamily="18" charset="0"/>
              </a:rPr>
              <a:t>Стресс и молитва</a:t>
            </a:r>
            <a:endParaRPr lang="en-US" dirty="0">
              <a:latin typeface="Times New Roman" panose="02020603050405020304" pitchFamily="18" charset="0"/>
              <a:ea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Несмотря на то, что понятие «стресс» было введено только в ХХ веке, как явление стресс, конечно же, существовал всегда, и на протяжении веков практически единственным утешением народа, его универсальным «антистрессовым» методом была именно молитва.</a:t>
            </a:r>
          </a:p>
          <a:p>
            <a:pPr indent="450215" algn="just"/>
            <a:r>
              <a:rPr lang="ru-RU" sz="1800" b="1" dirty="0">
                <a:effectLst/>
                <a:latin typeface="Times New Roman" panose="02020603050405020304" pitchFamily="18" charset="0"/>
                <a:ea typeface="Times New Roman" panose="02020603050405020304" pitchFamily="18" charset="0"/>
              </a:rPr>
              <a:t>Молитва, по сути, есть набор чётко структурированных фраз и интонаций, которые призваны успокоить человека, вселить в него уверенность, что он не останется без помощи. Для верующих это разговор с Богом или святыми, придающий силу. </a:t>
            </a:r>
          </a:p>
          <a:p>
            <a:pPr indent="450215" algn="just"/>
            <a:r>
              <a:rPr lang="ru-RU" sz="1800" dirty="0">
                <a:effectLst/>
                <a:latin typeface="Times New Roman" panose="02020603050405020304" pitchFamily="18" charset="0"/>
                <a:ea typeface="Times New Roman" panose="02020603050405020304" pitchFamily="18" charset="0"/>
              </a:rPr>
              <a:t>Всемирно известный врач, лауреат Нобелевской премии доктор А. </a:t>
            </a:r>
            <a:r>
              <a:rPr lang="ru-RU" sz="1800" dirty="0" err="1">
                <a:effectLst/>
                <a:latin typeface="Times New Roman" panose="02020603050405020304" pitchFamily="18" charset="0"/>
                <a:ea typeface="Times New Roman" panose="02020603050405020304" pitchFamily="18" charset="0"/>
              </a:rPr>
              <a:t>Корель</a:t>
            </a:r>
            <a:r>
              <a:rPr lang="ru-RU" sz="1800" dirty="0">
                <a:effectLst/>
                <a:latin typeface="Times New Roman" panose="02020603050405020304" pitchFamily="18" charset="0"/>
                <a:ea typeface="Times New Roman" panose="02020603050405020304" pitchFamily="18" charset="0"/>
              </a:rPr>
              <a:t> говорил: «Молитва – самая сильная форма энергии, излучаемая человеком. Она является такой же реальной силой, как земное притяжение. Обращаясь к Богу в искренней молитве, мы совершенствуем и врачуем свои душу и тело».</a:t>
            </a:r>
            <a:endParaRPr lang="en-US" sz="1800" dirty="0">
              <a:effectLst/>
              <a:latin typeface="Times New Roman" panose="02020603050405020304" pitchFamily="18" charset="0"/>
              <a:ea typeface="Times New Roman" panose="02020603050405020304" pitchFamily="18" charset="0"/>
            </a:endParaRPr>
          </a:p>
          <a:p>
            <a:pPr indent="450215" algn="just"/>
            <a:endParaRPr lang="ru-RU" sz="1800" dirty="0">
              <a:effectLst/>
              <a:latin typeface="Times New Roman" panose="02020603050405020304" pitchFamily="18" charset="0"/>
              <a:ea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 </a:t>
            </a:r>
            <a:r>
              <a:rPr lang="ru-RU" sz="1800" b="1" dirty="0">
                <a:effectLst/>
                <a:latin typeface="Times New Roman" panose="02020603050405020304" pitchFamily="18" charset="0"/>
                <a:ea typeface="Times New Roman" panose="02020603050405020304" pitchFamily="18" charset="0"/>
              </a:rPr>
              <a:t>Стресс и ароматерапия</a:t>
            </a:r>
            <a:endParaRPr lang="ru-RU" sz="1800" dirty="0">
              <a:effectLst/>
              <a:latin typeface="Times New Roman" panose="02020603050405020304" pitchFamily="18" charset="0"/>
              <a:ea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Висконсинский университет в </a:t>
            </a:r>
            <a:r>
              <a:rPr lang="ru-RU" sz="1800" dirty="0" err="1">
                <a:effectLst/>
                <a:latin typeface="Times New Roman" panose="02020603050405020304" pitchFamily="18" charset="0"/>
                <a:ea typeface="Times New Roman" panose="02020603050405020304" pitchFamily="18" charset="0"/>
              </a:rPr>
              <a:t>Мадисоне</a:t>
            </a:r>
            <a:r>
              <a:rPr lang="ru-RU" sz="1800" dirty="0">
                <a:effectLst/>
                <a:latin typeface="Times New Roman" panose="02020603050405020304" pitchFamily="18" charset="0"/>
                <a:ea typeface="Times New Roman" panose="02020603050405020304" pitchFamily="18" charset="0"/>
              </a:rPr>
              <a:t> провел исследования, в результате которых было установлено, что у людей, страдающих повышенной тревожностью, обостряется восприимчивость к запахам. Когда мы встревожены, тело автоматически переходит в режим выживания, из-за чего усиливаются способности, позволяющие распознавать опасности. И на первое место выдвигается обоняние. </a:t>
            </a:r>
            <a:r>
              <a:rPr lang="ru-RU" sz="1800" b="1" dirty="0">
                <a:effectLst/>
                <a:latin typeface="Times New Roman" panose="02020603050405020304" pitchFamily="18" charset="0"/>
                <a:ea typeface="Times New Roman" panose="02020603050405020304" pitchFamily="18" charset="0"/>
              </a:rPr>
              <a:t>Обостренное обоняние можно использовать, чтобы смягчить такие неприятные побочные явления стресса, как бессонница. Поможет в этом ароматерапия, в основе которой – применение эфирных масел. </a:t>
            </a:r>
          </a:p>
        </p:txBody>
      </p:sp>
    </p:spTree>
    <p:extLst>
      <p:ext uri="{BB962C8B-B14F-4D97-AF65-F5344CB8AC3E}">
        <p14:creationId xmlns:p14="http://schemas.microsoft.com/office/powerpoint/2010/main" val="190992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7415" y="122830"/>
            <a:ext cx="5498685" cy="584775"/>
          </a:xfrm>
          <a:prstGeom prst="rect">
            <a:avLst/>
          </a:prstGeom>
          <a:noFill/>
        </p:spPr>
        <p:txBody>
          <a:bodyPr wrap="none" rtlCol="0">
            <a:spAutoFit/>
          </a:bodyPr>
          <a:lstStyle/>
          <a:p>
            <a:pPr algn="ctr"/>
            <a:r>
              <a:rPr lang="ru-RU" sz="3200" b="1" dirty="0">
                <a:solidFill>
                  <a:schemeClr val="accent2">
                    <a:lumMod val="75000"/>
                  </a:schemeClr>
                </a:solidFill>
                <a:latin typeface="Times New Roman" panose="02020603050405020304" pitchFamily="18" charset="0"/>
                <a:cs typeface="Times New Roman" panose="02020603050405020304" pitchFamily="18" charset="0"/>
              </a:rPr>
              <a:t>4. Остановите поток мыслей</a:t>
            </a:r>
          </a:p>
        </p:txBody>
      </p:sp>
      <p:pic>
        <p:nvPicPr>
          <p:cNvPr id="3" name="Рисунок 2"/>
          <p:cNvPicPr>
            <a:picLocks noChangeAspect="1"/>
          </p:cNvPicPr>
          <p:nvPr/>
        </p:nvPicPr>
        <p:blipFill>
          <a:blip r:embed="rId2"/>
          <a:stretch>
            <a:fillRect/>
          </a:stretch>
        </p:blipFill>
        <p:spPr>
          <a:xfrm>
            <a:off x="366357" y="813392"/>
            <a:ext cx="6191250" cy="5476875"/>
          </a:xfrm>
          <a:prstGeom prst="rect">
            <a:avLst/>
          </a:prstGeom>
        </p:spPr>
      </p:pic>
      <p:sp>
        <p:nvSpPr>
          <p:cNvPr id="4" name="TextBox 3"/>
          <p:cNvSpPr txBox="1"/>
          <p:nvPr/>
        </p:nvSpPr>
        <p:spPr>
          <a:xfrm rot="966821">
            <a:off x="7141537" y="1283821"/>
            <a:ext cx="4844955" cy="4893647"/>
          </a:xfrm>
          <a:prstGeom prst="rect">
            <a:avLst/>
          </a:prstGeom>
          <a:noFill/>
        </p:spPr>
        <p:txBody>
          <a:bodyPr wrap="square" rtlCol="0">
            <a:spAutoFit/>
          </a:bodyPr>
          <a:lstStyle/>
          <a:p>
            <a:r>
              <a:rPr lang="ru-RU" sz="2400" dirty="0">
                <a:solidFill>
                  <a:srgbClr val="002060"/>
                </a:solidFill>
                <a:latin typeface="Times New Roman" panose="02020603050405020304" pitchFamily="18" charset="0"/>
                <a:cs typeface="Times New Roman" panose="02020603050405020304" pitchFamily="18" charset="0"/>
              </a:rPr>
              <a:t>Хлопните в ладоши и крикните </a:t>
            </a: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«Стоп! Я подумаю об этом потом!». </a:t>
            </a:r>
            <a:r>
              <a:rPr lang="ru-RU" sz="2400" dirty="0">
                <a:solidFill>
                  <a:srgbClr val="002060"/>
                </a:solidFill>
                <a:latin typeface="Times New Roman" panose="02020603050405020304" pitchFamily="18" charset="0"/>
                <a:cs typeface="Times New Roman" panose="02020603050405020304" pitchFamily="18" charset="0"/>
              </a:rPr>
              <a:t>Также можно носить резинку на запястье и щелкать себя ей (или просто ущипнуть себя). Используйте подобные раздражители, чтобы остановить круговорот мыслей и отложить проблему на потом, на определенное время. Затем постарайтесь переключить свое внимание на какой-либо необычный предмет или занятие.</a:t>
            </a:r>
          </a:p>
        </p:txBody>
      </p:sp>
    </p:spTree>
    <p:extLst>
      <p:ext uri="{BB962C8B-B14F-4D97-AF65-F5344CB8AC3E}">
        <p14:creationId xmlns:p14="http://schemas.microsoft.com/office/powerpoint/2010/main" val="3107025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967" y="109182"/>
            <a:ext cx="9645654" cy="584775"/>
          </a:xfrm>
          <a:prstGeom prst="rect">
            <a:avLst/>
          </a:prstGeom>
          <a:noFill/>
        </p:spPr>
        <p:txBody>
          <a:bodyPr wrap="none" rtlCol="0">
            <a:spAutoFit/>
          </a:bodyPr>
          <a:lstStyle/>
          <a:p>
            <a:r>
              <a:rPr lang="ru-RU" sz="3200" b="1" dirty="0">
                <a:solidFill>
                  <a:schemeClr val="accent1">
                    <a:lumMod val="50000"/>
                  </a:schemeClr>
                </a:solidFill>
                <a:latin typeface="Times New Roman" panose="02020603050405020304" pitchFamily="18" charset="0"/>
                <a:cs typeface="Times New Roman" panose="02020603050405020304" pitchFamily="18" charset="0"/>
              </a:rPr>
              <a:t>5. Выделите 1 час на любимое дело и удовольствия</a:t>
            </a:r>
          </a:p>
        </p:txBody>
      </p:sp>
      <p:pic>
        <p:nvPicPr>
          <p:cNvPr id="3" name="Рисунок 2"/>
          <p:cNvPicPr>
            <a:picLocks noChangeAspect="1"/>
          </p:cNvPicPr>
          <p:nvPr/>
        </p:nvPicPr>
        <p:blipFill>
          <a:blip r:embed="rId2"/>
          <a:stretch>
            <a:fillRect/>
          </a:stretch>
        </p:blipFill>
        <p:spPr>
          <a:xfrm>
            <a:off x="504967" y="902742"/>
            <a:ext cx="5442866" cy="5593592"/>
          </a:xfrm>
          <a:prstGeom prst="rect">
            <a:avLst/>
          </a:prstGeom>
        </p:spPr>
      </p:pic>
      <p:sp>
        <p:nvSpPr>
          <p:cNvPr id="4" name="TextBox 3"/>
          <p:cNvSpPr txBox="1"/>
          <p:nvPr/>
        </p:nvSpPr>
        <p:spPr>
          <a:xfrm rot="1399862">
            <a:off x="6713777" y="1252714"/>
            <a:ext cx="4967785" cy="4893647"/>
          </a:xfrm>
          <a:prstGeom prst="rect">
            <a:avLst/>
          </a:prstGeom>
          <a:noFill/>
        </p:spPr>
        <p:txBody>
          <a:bodyPr wrap="square" rtlCol="0">
            <a:spAutoFit/>
          </a:bodyPr>
          <a:lstStyle/>
          <a:p>
            <a:r>
              <a:rPr lang="ru-RU" dirty="0"/>
              <a:t> </a:t>
            </a:r>
            <a:r>
              <a:rPr lang="ru-RU" sz="2600" b="1" dirty="0">
                <a:solidFill>
                  <a:schemeClr val="accent1">
                    <a:lumMod val="50000"/>
                  </a:schemeClr>
                </a:solidFill>
                <a:latin typeface="Times New Roman" panose="02020603050405020304" pitchFamily="18" charset="0"/>
                <a:cs typeface="Times New Roman" panose="02020603050405020304" pitchFamily="18" charset="0"/>
              </a:rPr>
              <a:t>Психологи советуют выделить промежуток времени, в течение которого вы будете делать только то, что захотите. Читайте, рисуйте, ешьте вкусные блюда — в общем, занимайтесь тем, что доставляет вам удовольствие. Никакой работы, никаких обязанностей, негативных мыслей и всего того, что вам не нравится и портит настроение.</a:t>
            </a:r>
          </a:p>
        </p:txBody>
      </p:sp>
    </p:spTree>
    <p:extLst>
      <p:ext uri="{BB962C8B-B14F-4D97-AF65-F5344CB8AC3E}">
        <p14:creationId xmlns:p14="http://schemas.microsoft.com/office/powerpoint/2010/main" val="122192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xmlns="" id="{E522D38C-69EF-6256-5054-6ED0AB954046}"/>
              </a:ext>
            </a:extLst>
          </p:cNvPr>
          <p:cNvSpPr>
            <a:spLocks noGrp="1" noChangeArrowheads="1"/>
          </p:cNvSpPr>
          <p:nvPr>
            <p:ph type="body" idx="4294967295"/>
          </p:nvPr>
        </p:nvSpPr>
        <p:spPr>
          <a:xfrm>
            <a:off x="2438400" y="1752600"/>
            <a:ext cx="7772400" cy="4191000"/>
          </a:xfrm>
        </p:spPr>
        <p:txBody>
          <a:bodyPr/>
          <a:lstStyle/>
          <a:p>
            <a:pPr eaLnBrk="1" hangingPunct="1">
              <a:lnSpc>
                <a:spcPct val="90000"/>
              </a:lnSpc>
              <a:buFontTx/>
              <a:buNone/>
            </a:pPr>
            <a:endParaRPr lang="ru-RU" altLang="ru-RU" sz="2800" dirty="0"/>
          </a:p>
          <a:p>
            <a:pPr algn="ctr" eaLnBrk="1" hangingPunct="1">
              <a:lnSpc>
                <a:spcPct val="90000"/>
              </a:lnSpc>
            </a:pPr>
            <a:r>
              <a:rPr lang="ru-RU" altLang="ru-RU" sz="2800" b="1" dirty="0"/>
              <a:t>«Реакция организма на различные по своему характеру раздражители»  </a:t>
            </a:r>
          </a:p>
          <a:p>
            <a:pPr algn="ctr" eaLnBrk="1" hangingPunct="1">
              <a:lnSpc>
                <a:spcPct val="90000"/>
              </a:lnSpc>
              <a:buFontTx/>
              <a:buNone/>
            </a:pPr>
            <a:r>
              <a:rPr lang="ru-RU" altLang="ru-RU" sz="2800" b="1" dirty="0"/>
              <a:t>                                                              </a:t>
            </a:r>
            <a:r>
              <a:rPr lang="ru-RU" altLang="ru-RU" sz="2000" i="1" dirty="0"/>
              <a:t>(Г. Селье)</a:t>
            </a:r>
          </a:p>
          <a:p>
            <a:pPr algn="ctr" eaLnBrk="1" hangingPunct="1">
              <a:lnSpc>
                <a:spcPct val="90000"/>
              </a:lnSpc>
              <a:buFontTx/>
              <a:buNone/>
            </a:pPr>
            <a:endParaRPr lang="ru-RU" altLang="ru-RU" sz="2000" i="1" dirty="0"/>
          </a:p>
          <a:p>
            <a:pPr algn="ctr" eaLnBrk="1" hangingPunct="1">
              <a:lnSpc>
                <a:spcPct val="90000"/>
              </a:lnSpc>
            </a:pPr>
            <a:r>
              <a:rPr lang="ru-RU" altLang="ru-RU" sz="2800" b="1" dirty="0"/>
              <a:t>«Изобилие   напряженных  ситуаций   в профессиональной деятельности современного человека»</a:t>
            </a:r>
          </a:p>
          <a:p>
            <a:pPr eaLnBrk="1" hangingPunct="1">
              <a:lnSpc>
                <a:spcPct val="90000"/>
              </a:lnSpc>
              <a:buFontTx/>
              <a:buNone/>
            </a:pPr>
            <a:r>
              <a:rPr lang="ru-RU" altLang="ru-RU" sz="2800" b="1" dirty="0"/>
              <a:t>                                                 </a:t>
            </a:r>
            <a:r>
              <a:rPr lang="ru-RU" altLang="ru-RU" sz="2000" i="1" dirty="0"/>
              <a:t>(профессиональный стресс)</a:t>
            </a:r>
          </a:p>
        </p:txBody>
      </p:sp>
      <p:sp>
        <p:nvSpPr>
          <p:cNvPr id="4099" name="Text Box 9">
            <a:extLst>
              <a:ext uri="{FF2B5EF4-FFF2-40B4-BE49-F238E27FC236}">
                <a16:creationId xmlns:a16="http://schemas.microsoft.com/office/drawing/2014/main" xmlns="" id="{34738051-B9A6-F407-0DE6-777092FDE800}"/>
              </a:ext>
            </a:extLst>
          </p:cNvPr>
          <p:cNvSpPr txBox="1">
            <a:spLocks noChangeArrowheads="1"/>
          </p:cNvSpPr>
          <p:nvPr/>
        </p:nvSpPr>
        <p:spPr bwMode="auto">
          <a:xfrm>
            <a:off x="4635500" y="533400"/>
            <a:ext cx="269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Char char="•"/>
              <a:defRPr kumimoji="1" sz="3200">
                <a:solidFill>
                  <a:schemeClr val="tx1"/>
                </a:solidFill>
                <a:latin typeface="Times New Roman" panose="02020603050405020304" pitchFamily="18" charset="0"/>
              </a:defRPr>
            </a:lvl1pPr>
            <a:lvl2pPr marL="742950" indent="-285750" eaLnBrk="0" hangingPunct="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eaLnBrk="0" hangingPunct="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eaLnBrk="0" hangingPunct="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eaLnBrk="0" hangingPunct="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gn="ctr" eaLnBrk="1" fontAlgn="base" hangingPunct="1">
              <a:spcBef>
                <a:spcPct val="0"/>
              </a:spcBef>
              <a:spcAft>
                <a:spcPct val="0"/>
              </a:spcAft>
              <a:buClrTx/>
              <a:buNone/>
            </a:pPr>
            <a:r>
              <a:rPr kumimoji="0" lang="ru-RU" altLang="ru-RU" sz="3600" b="1">
                <a:solidFill>
                  <a:srgbClr val="996633"/>
                </a:solidFill>
                <a:latin typeface="Arial" panose="020B0604020202020204" pitchFamily="34" charset="0"/>
              </a:rPr>
              <a:t>С Т Р Е С С</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6E4BCB5-87C7-25A4-AB4F-31023907A68D}"/>
              </a:ext>
            </a:extLst>
          </p:cNvPr>
          <p:cNvSpPr txBox="1"/>
          <p:nvPr/>
        </p:nvSpPr>
        <p:spPr>
          <a:xfrm>
            <a:off x="901083" y="474345"/>
            <a:ext cx="9512423" cy="5632311"/>
          </a:xfrm>
          <a:prstGeom prst="rect">
            <a:avLst/>
          </a:prstGeom>
          <a:noFill/>
        </p:spPr>
        <p:txBody>
          <a:bodyPr wrap="square">
            <a:spAutoFit/>
          </a:bodyPr>
          <a:lstStyle/>
          <a:p>
            <a:pPr indent="450215" algn="just"/>
            <a:r>
              <a:rPr lang="ru-RU" b="1" dirty="0">
                <a:effectLst/>
                <a:latin typeface="Times New Roman" panose="02020603050405020304" pitchFamily="18" charset="0"/>
                <a:ea typeface="Times New Roman" panose="02020603050405020304" pitchFamily="18" charset="0"/>
              </a:rPr>
              <a:t>Стресс и переключение</a:t>
            </a:r>
            <a:endParaRPr lang="ru-RU" dirty="0">
              <a:effectLst/>
              <a:latin typeface="Times New Roman" panose="02020603050405020304" pitchFamily="18" charset="0"/>
              <a:ea typeface="Times New Roman" panose="02020603050405020304" pitchFamily="18" charset="0"/>
            </a:endParaRPr>
          </a:p>
          <a:p>
            <a:pPr indent="450215" algn="just"/>
            <a:r>
              <a:rPr lang="ru-RU" dirty="0">
                <a:effectLst/>
                <a:latin typeface="Times New Roman" panose="02020603050405020304" pitchFamily="18" charset="0"/>
                <a:ea typeface="Times New Roman" panose="02020603050405020304" pitchFamily="18" charset="0"/>
              </a:rPr>
              <a:t>Различные способы переключения являются, наверное, самым простым методом, не требующим внутренней работы, но, тем не менее, иногда это действительно помогает. Именно этому методу борьбы со стрессом отдает предпочтение большинство россиян. </a:t>
            </a:r>
            <a:endParaRPr lang="en-US" dirty="0">
              <a:effectLst/>
              <a:latin typeface="Times New Roman" panose="02020603050405020304" pitchFamily="18" charset="0"/>
              <a:ea typeface="Times New Roman" panose="02020603050405020304" pitchFamily="18" charset="0"/>
            </a:endParaRPr>
          </a:p>
          <a:p>
            <a:pPr indent="450215" algn="just"/>
            <a:r>
              <a:rPr lang="ru-RU" dirty="0">
                <a:effectLst/>
                <a:latin typeface="Times New Roman" panose="02020603050405020304" pitchFamily="18" charset="0"/>
                <a:ea typeface="Times New Roman" panose="02020603050405020304" pitchFamily="18" charset="0"/>
              </a:rPr>
              <a:t>Переключая телевизионные каналы, поглощая спиртное, листая «бульварную» прессу, отправляя в рот пищу, бесцельно бродя по интернету, человек просто на время забывает о раздражителях, вгоняющих его в состояние стресса и переключается на что-то другое. </a:t>
            </a:r>
          </a:p>
          <a:p>
            <a:pPr indent="450215" algn="just"/>
            <a:r>
              <a:rPr lang="ru-RU" dirty="0">
                <a:effectLst/>
                <a:latin typeface="Times New Roman" panose="02020603050405020304" pitchFamily="18" charset="0"/>
                <a:ea typeface="Times New Roman" panose="02020603050405020304" pitchFamily="18" charset="0"/>
              </a:rPr>
              <a:t>Эти способы помогают лишь на короткое время. Чаще всего позднее приходит законная расплата – утреннее похмелье за алкогольные излишества, тяжесть в желудке – за переедание. К тому же все эти способы сами по себе вызывают стресс, только другого порядка. Но многих это не останавливает, поскольку это очень простые способы, не требующие никаких усилий и работы души, тем более они так привычны.</a:t>
            </a:r>
          </a:p>
          <a:p>
            <a:pPr indent="450215" algn="ctr"/>
            <a:endParaRPr lang="ru-RU" dirty="0">
              <a:effectLst/>
              <a:latin typeface="Times New Roman" panose="02020603050405020304" pitchFamily="18" charset="0"/>
              <a:ea typeface="Times New Roman" panose="02020603050405020304" pitchFamily="18" charset="0"/>
            </a:endParaRPr>
          </a:p>
          <a:p>
            <a:pPr indent="450215" algn="ctr"/>
            <a:r>
              <a:rPr lang="ru-RU" dirty="0">
                <a:latin typeface="Times New Roman" panose="02020603050405020304" pitchFamily="18" charset="0"/>
                <a:ea typeface="Times New Roman" panose="02020603050405020304" pitchFamily="18" charset="0"/>
              </a:rPr>
              <a:t>Психологи же советуют продуктивные способы переключения:</a:t>
            </a:r>
          </a:p>
          <a:p>
            <a:pPr indent="450215" algn="just"/>
            <a:endParaRPr lang="ru-RU" dirty="0">
              <a:latin typeface="Times New Roman" panose="02020603050405020304" pitchFamily="18" charset="0"/>
              <a:ea typeface="Times New Roman" panose="02020603050405020304" pitchFamily="18" charset="0"/>
            </a:endParaRPr>
          </a:p>
          <a:p>
            <a:pPr marL="342900" indent="-342900" algn="just">
              <a:buAutoNum type="arabicPeriod"/>
            </a:pPr>
            <a:r>
              <a:rPr lang="ru-RU" b="1" dirty="0">
                <a:effectLst/>
                <a:latin typeface="Times New Roman" panose="02020603050405020304" pitchFamily="18" charset="0"/>
                <a:ea typeface="Times New Roman" panose="02020603050405020304" pitchFamily="18" charset="0"/>
              </a:rPr>
              <a:t>Смена вида деятельности</a:t>
            </a:r>
          </a:p>
          <a:p>
            <a:pPr marL="342900" indent="-342900" algn="just">
              <a:buAutoNum type="arabicPeriod"/>
            </a:pPr>
            <a:r>
              <a:rPr lang="ru-RU" b="1" dirty="0">
                <a:effectLst/>
                <a:latin typeface="Times New Roman" panose="02020603050405020304" pitchFamily="18" charset="0"/>
                <a:ea typeface="Times New Roman" panose="02020603050405020304" pitchFamily="18" charset="0"/>
              </a:rPr>
              <a:t>Творчество, заня</a:t>
            </a:r>
            <a:r>
              <a:rPr lang="ru-RU" b="1" dirty="0">
                <a:latin typeface="Times New Roman" panose="02020603050405020304" pitchFamily="18" charset="0"/>
                <a:ea typeface="Times New Roman" panose="02020603050405020304" pitchFamily="18" charset="0"/>
              </a:rPr>
              <a:t>тие любимым делом</a:t>
            </a:r>
          </a:p>
          <a:p>
            <a:pPr marL="342900" indent="-342900" algn="just">
              <a:buAutoNum type="arabicPeriod"/>
            </a:pPr>
            <a:r>
              <a:rPr lang="ru-RU" b="1" dirty="0">
                <a:effectLst/>
                <a:latin typeface="Times New Roman" panose="02020603050405020304" pitchFamily="18" charset="0"/>
                <a:ea typeface="Times New Roman" panose="02020603050405020304" pitchFamily="18" charset="0"/>
              </a:rPr>
              <a:t>Тайм-</a:t>
            </a:r>
            <a:r>
              <a:rPr lang="ru-RU" b="1" dirty="0" err="1">
                <a:effectLst/>
                <a:latin typeface="Times New Roman" panose="02020603050405020304" pitchFamily="18" charset="0"/>
                <a:ea typeface="Times New Roman" panose="02020603050405020304" pitchFamily="18" charset="0"/>
              </a:rPr>
              <a:t>менеджемент</a:t>
            </a:r>
            <a:r>
              <a:rPr lang="ru-RU" b="1" dirty="0">
                <a:effectLst/>
                <a:latin typeface="Times New Roman" panose="02020603050405020304" pitchFamily="18" charset="0"/>
                <a:ea typeface="Times New Roman" panose="02020603050405020304" pitchFamily="18" charset="0"/>
              </a:rPr>
              <a:t> стресса</a:t>
            </a:r>
          </a:p>
          <a:p>
            <a:pPr marL="342900" indent="-342900" algn="just">
              <a:buAutoNum type="arabicPeriod"/>
            </a:pPr>
            <a:r>
              <a:rPr lang="ru-RU" b="1" dirty="0">
                <a:latin typeface="Times New Roman" panose="02020603050405020304" pitchFamily="18" charset="0"/>
                <a:ea typeface="Times New Roman" panose="02020603050405020304" pitchFamily="18" charset="0"/>
              </a:rPr>
              <a:t>Аутотренинги, медитации.</a:t>
            </a:r>
            <a:endParaRPr lang="en-US" b="1" dirty="0">
              <a:effectLst/>
              <a:latin typeface="Times New Roman" panose="02020603050405020304" pitchFamily="18" charset="0"/>
              <a:ea typeface="Times New Roman" panose="02020603050405020304" pitchFamily="18" charset="0"/>
            </a:endParaRPr>
          </a:p>
          <a:p>
            <a:pPr indent="450215" algn="just"/>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9075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435" y="681965"/>
            <a:ext cx="5131558" cy="5632311"/>
          </a:xfrm>
          <a:prstGeom prst="rect">
            <a:avLst/>
          </a:prstGeom>
          <a:noFill/>
        </p:spPr>
        <p:txBody>
          <a:bodyPr wrap="square" rtlCol="0">
            <a:spAutoFit/>
          </a:bodyPr>
          <a:lstStyle/>
          <a:p>
            <a:pPr algn="ctr"/>
            <a:r>
              <a:rPr lang="ru-RU" sz="3200" b="1" dirty="0">
                <a:solidFill>
                  <a:srgbClr val="7030A0"/>
                </a:solidFill>
                <a:latin typeface="Times New Roman" panose="02020603050405020304" pitchFamily="18" charset="0"/>
                <a:cs typeface="Times New Roman" panose="02020603050405020304" pitchFamily="18" charset="0"/>
              </a:rPr>
              <a:t>Почему эффективней самому справляться со стрессом?</a:t>
            </a:r>
          </a:p>
          <a:p>
            <a:endParaRPr lang="ru-RU" sz="24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Чтобы понимать целесообразность самостоятельного избавления от стресса, психологи делают акцент на важном моменте. Дело в том, что по мере тренировок и применения указанных выше методик, человек не просто подавляет стресс, но и прививает себе полезные привычки, а именно самоконтролю над своими эмоциями и состоянием, уверенности в себе и удовлетворенностью жизнью. По сути он завершает цикл стресса, не загоняет его вовнутрь, а дает ему выход.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49079">
            <a:off x="6136886" y="707154"/>
            <a:ext cx="5581934" cy="5581934"/>
          </a:xfrm>
          <a:prstGeom prst="rect">
            <a:avLst/>
          </a:prstGeom>
        </p:spPr>
      </p:pic>
    </p:spTree>
    <p:extLst>
      <p:ext uri="{BB962C8B-B14F-4D97-AF65-F5344CB8AC3E}">
        <p14:creationId xmlns:p14="http://schemas.microsoft.com/office/powerpoint/2010/main" val="2610700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18" y="464024"/>
            <a:ext cx="5868537" cy="5868537"/>
          </a:xfrm>
          <a:prstGeom prst="rect">
            <a:avLst/>
          </a:prstGeom>
        </p:spPr>
      </p:pic>
      <p:sp>
        <p:nvSpPr>
          <p:cNvPr id="3" name="Прямоугольник 2"/>
          <p:cNvSpPr/>
          <p:nvPr/>
        </p:nvSpPr>
        <p:spPr>
          <a:xfrm>
            <a:off x="6623713" y="464024"/>
            <a:ext cx="5249839" cy="5693866"/>
          </a:xfrm>
          <a:prstGeom prst="rect">
            <a:avLst/>
          </a:prstGeom>
        </p:spPr>
        <p:txBody>
          <a:bodyPr wrap="square">
            <a:spAutoFit/>
          </a:bodyPr>
          <a:lstStyle/>
          <a:p>
            <a:r>
              <a:rPr lang="ru-RU" sz="2800" dirty="0">
                <a:solidFill>
                  <a:schemeClr val="accent2">
                    <a:lumMod val="75000"/>
                  </a:schemeClr>
                </a:solidFill>
                <a:latin typeface="Times New Roman" panose="02020603050405020304" pitchFamily="18" charset="0"/>
                <a:cs typeface="Times New Roman" panose="02020603050405020304" pitchFamily="18" charset="0"/>
              </a:rPr>
              <a:t>Справиться со стрессом можно быстро при помощи подручных средств или простых методик, а можно выработать в себе определенные навыки и умения, то есть самоконтроль и выдержку. Прежде всего, человеку нужно найти раздражитель, вызывающий стрессовую реакцию организма, ликвидировать его, после чего перенастроить эмоциональное состояние в позитивное русло</a:t>
            </a:r>
            <a:r>
              <a:rPr lang="ru-RU" dirty="0"/>
              <a:t>.</a:t>
            </a:r>
          </a:p>
        </p:txBody>
      </p:sp>
    </p:spTree>
    <p:extLst>
      <p:ext uri="{BB962C8B-B14F-4D97-AF65-F5344CB8AC3E}">
        <p14:creationId xmlns:p14="http://schemas.microsoft.com/office/powerpoint/2010/main" val="34326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DDDD6A4-9CAA-79D8-5A52-93A0EB5349CE}"/>
              </a:ext>
            </a:extLst>
          </p:cNvPr>
          <p:cNvSpPr txBox="1"/>
          <p:nvPr/>
        </p:nvSpPr>
        <p:spPr>
          <a:xfrm>
            <a:off x="2574524" y="2459115"/>
            <a:ext cx="1790875" cy="369332"/>
          </a:xfrm>
          <a:prstGeom prst="rect">
            <a:avLst/>
          </a:prstGeom>
          <a:noFill/>
        </p:spPr>
        <p:txBody>
          <a:bodyPr wrap="none" rtlCol="0">
            <a:spAutoFit/>
          </a:bodyPr>
          <a:lstStyle/>
          <a:p>
            <a:r>
              <a:rPr lang="ru-RU" dirty="0"/>
              <a:t>Видео про утят</a:t>
            </a:r>
          </a:p>
        </p:txBody>
      </p:sp>
    </p:spTree>
    <p:extLst>
      <p:ext uri="{BB962C8B-B14F-4D97-AF65-F5344CB8AC3E}">
        <p14:creationId xmlns:p14="http://schemas.microsoft.com/office/powerpoint/2010/main" val="485971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71" y="-3836"/>
            <a:ext cx="9553432" cy="6861836"/>
          </a:xfrm>
          <a:prstGeom prst="rect">
            <a:avLst/>
          </a:prstGeom>
        </p:spPr>
      </p:pic>
    </p:spTree>
    <p:extLst>
      <p:ext uri="{BB962C8B-B14F-4D97-AF65-F5344CB8AC3E}">
        <p14:creationId xmlns:p14="http://schemas.microsoft.com/office/powerpoint/2010/main" val="1039312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C470EFE-243A-A1EA-3BD3-1B1FDCFCB179}"/>
              </a:ext>
            </a:extLst>
          </p:cNvPr>
          <p:cNvSpPr txBox="1"/>
          <p:nvPr/>
        </p:nvSpPr>
        <p:spPr>
          <a:xfrm>
            <a:off x="470516" y="861133"/>
            <a:ext cx="4270159" cy="5509200"/>
          </a:xfrm>
          <a:prstGeom prst="rect">
            <a:avLst/>
          </a:prstGeom>
          <a:noFill/>
        </p:spPr>
        <p:txBody>
          <a:bodyPr wrap="square">
            <a:spAutoFit/>
          </a:bodyPr>
          <a:lstStyle/>
          <a:p>
            <a:pPr algn="just"/>
            <a:r>
              <a:rPr lang="ru-RU" sz="2000" dirty="0">
                <a:effectLst/>
                <a:latin typeface="Times New Roman" panose="02020603050405020304" pitchFamily="18" charset="0"/>
                <a:ea typeface="Times New Roman" panose="02020603050405020304" pitchFamily="18" charset="0"/>
              </a:rPr>
              <a:t>Учитесь управлять собой.</a:t>
            </a:r>
          </a:p>
          <a:p>
            <a:pPr algn="just"/>
            <a:r>
              <a:rPr lang="ru-RU" sz="2000" dirty="0">
                <a:effectLst/>
                <a:latin typeface="Times New Roman" panose="02020603050405020304" pitchFamily="18" charset="0"/>
                <a:ea typeface="Times New Roman" panose="02020603050405020304" pitchFamily="18" charset="0"/>
              </a:rPr>
              <a:t>Во всем ищите добрые начала.</a:t>
            </a:r>
          </a:p>
          <a:p>
            <a:pPr algn="just"/>
            <a:r>
              <a:rPr lang="ru-RU" sz="2000" dirty="0">
                <a:effectLst/>
                <a:latin typeface="Times New Roman" panose="02020603050405020304" pitchFamily="18" charset="0"/>
                <a:ea typeface="Times New Roman" panose="02020603050405020304" pitchFamily="18" charset="0"/>
              </a:rPr>
              <a:t>И, споря с трудною судьбой, </a:t>
            </a:r>
          </a:p>
          <a:p>
            <a:pPr algn="just"/>
            <a:r>
              <a:rPr lang="ru-RU" sz="2000" dirty="0">
                <a:effectLst/>
                <a:latin typeface="Times New Roman" panose="02020603050405020304" pitchFamily="18" charset="0"/>
                <a:ea typeface="Times New Roman" panose="02020603050405020304" pitchFamily="18" charset="0"/>
              </a:rPr>
              <a:t>Умейте начинать сначала,</a:t>
            </a:r>
          </a:p>
          <a:p>
            <a:pPr algn="just"/>
            <a:r>
              <a:rPr lang="ru-RU" sz="2000" dirty="0">
                <a:effectLst/>
                <a:latin typeface="Times New Roman" panose="02020603050405020304" pitchFamily="18" charset="0"/>
                <a:ea typeface="Times New Roman" panose="02020603050405020304" pitchFamily="18" charset="0"/>
              </a:rPr>
              <a:t>Споткнувшись, самому вставать,</a:t>
            </a:r>
          </a:p>
          <a:p>
            <a:pPr algn="just"/>
            <a:r>
              <a:rPr lang="ru-RU" sz="2000" dirty="0">
                <a:effectLst/>
                <a:latin typeface="Times New Roman" panose="02020603050405020304" pitchFamily="18" charset="0"/>
                <a:ea typeface="Times New Roman" panose="02020603050405020304" pitchFamily="18" charset="0"/>
              </a:rPr>
              <a:t>В себе самом искать опору</a:t>
            </a:r>
          </a:p>
          <a:p>
            <a:pPr algn="just"/>
            <a:r>
              <a:rPr lang="ru-RU" sz="2000" dirty="0">
                <a:effectLst/>
                <a:latin typeface="Times New Roman" panose="02020603050405020304" pitchFamily="18" charset="0"/>
                <a:ea typeface="Times New Roman" panose="02020603050405020304" pitchFamily="18" charset="0"/>
              </a:rPr>
              <a:t>При быстром </a:t>
            </a:r>
            <a:r>
              <a:rPr lang="ru-RU" sz="2000" dirty="0" err="1">
                <a:effectLst/>
                <a:latin typeface="Times New Roman" panose="02020603050405020304" pitchFamily="18" charset="0"/>
                <a:ea typeface="Times New Roman" panose="02020603050405020304" pitchFamily="18" charset="0"/>
              </a:rPr>
              <a:t>продвиженьи</a:t>
            </a:r>
            <a:r>
              <a:rPr lang="ru-RU" sz="2000" dirty="0">
                <a:effectLst/>
                <a:latin typeface="Times New Roman" panose="02020603050405020304" pitchFamily="18" charset="0"/>
                <a:ea typeface="Times New Roman" panose="02020603050405020304" pitchFamily="18" charset="0"/>
              </a:rPr>
              <a:t> в гору</a:t>
            </a:r>
          </a:p>
          <a:p>
            <a:pPr algn="just"/>
            <a:r>
              <a:rPr lang="ru-RU" sz="2000" dirty="0">
                <a:effectLst/>
                <a:latin typeface="Times New Roman" panose="02020603050405020304" pitchFamily="18" charset="0"/>
                <a:ea typeface="Times New Roman" panose="02020603050405020304" pitchFamily="18" charset="0"/>
              </a:rPr>
              <a:t>Друзей в пути не растерять…</a:t>
            </a:r>
          </a:p>
          <a:p>
            <a:pPr algn="just"/>
            <a:r>
              <a:rPr lang="ru-RU" sz="2000" dirty="0">
                <a:effectLst/>
                <a:latin typeface="Times New Roman" panose="02020603050405020304" pitchFamily="18" charset="0"/>
                <a:ea typeface="Times New Roman" panose="02020603050405020304" pitchFamily="18" charset="0"/>
              </a:rPr>
              <a:t>Не злобствуйте, не исходите ядом,</a:t>
            </a:r>
          </a:p>
          <a:p>
            <a:pPr algn="just"/>
            <a:r>
              <a:rPr lang="ru-RU" sz="2000" dirty="0">
                <a:effectLst/>
                <a:latin typeface="Times New Roman" panose="02020603050405020304" pitchFamily="18" charset="0"/>
                <a:ea typeface="Times New Roman" panose="02020603050405020304" pitchFamily="18" charset="0"/>
              </a:rPr>
              <a:t>Не радуйтесь чужой беде,</a:t>
            </a:r>
          </a:p>
          <a:p>
            <a:pPr algn="just"/>
            <a:r>
              <a:rPr lang="ru-RU" sz="2000" dirty="0">
                <a:effectLst/>
                <a:latin typeface="Times New Roman" panose="02020603050405020304" pitchFamily="18" charset="0"/>
                <a:ea typeface="Times New Roman" panose="02020603050405020304" pitchFamily="18" charset="0"/>
              </a:rPr>
              <a:t>Ищите лишь добро везде,</a:t>
            </a:r>
          </a:p>
          <a:p>
            <a:pPr algn="just"/>
            <a:r>
              <a:rPr lang="ru-RU" sz="2000" dirty="0">
                <a:effectLst/>
                <a:latin typeface="Times New Roman" panose="02020603050405020304" pitchFamily="18" charset="0"/>
                <a:ea typeface="Times New Roman" panose="02020603050405020304" pitchFamily="18" charset="0"/>
              </a:rPr>
              <a:t>Особенно упорно в тех, кто рядом.</a:t>
            </a:r>
          </a:p>
          <a:p>
            <a:pPr algn="just"/>
            <a:r>
              <a:rPr lang="ru-RU" sz="2000" dirty="0">
                <a:effectLst/>
                <a:latin typeface="Times New Roman" panose="02020603050405020304" pitchFamily="18" charset="0"/>
                <a:ea typeface="Times New Roman" panose="02020603050405020304" pitchFamily="18" charset="0"/>
              </a:rPr>
              <a:t>Не умирайте, пока живы!</a:t>
            </a:r>
          </a:p>
          <a:p>
            <a:pPr algn="just"/>
            <a:r>
              <a:rPr lang="ru-RU" sz="2000" dirty="0">
                <a:effectLst/>
                <a:latin typeface="Times New Roman" panose="02020603050405020304" pitchFamily="18" charset="0"/>
                <a:ea typeface="Times New Roman" panose="02020603050405020304" pitchFamily="18" charset="0"/>
              </a:rPr>
              <a:t>Поверьте, беды все уйдут:</a:t>
            </a:r>
          </a:p>
          <a:p>
            <a:pPr algn="just">
              <a:tabLst>
                <a:tab pos="2428875" algn="l"/>
              </a:tabLst>
            </a:pPr>
            <a:r>
              <a:rPr lang="ru-RU" sz="2000" dirty="0">
                <a:effectLst/>
                <a:latin typeface="Times New Roman" panose="02020603050405020304" pitchFamily="18" charset="0"/>
                <a:ea typeface="Times New Roman" panose="02020603050405020304" pitchFamily="18" charset="0"/>
              </a:rPr>
              <a:t>Несчастья тоже устают,	</a:t>
            </a:r>
          </a:p>
          <a:p>
            <a:pPr algn="just"/>
            <a:r>
              <a:rPr lang="ru-RU" sz="2000" dirty="0">
                <a:effectLst/>
                <a:latin typeface="Times New Roman" panose="02020603050405020304" pitchFamily="18" charset="0"/>
                <a:ea typeface="Times New Roman" panose="02020603050405020304" pitchFamily="18" charset="0"/>
              </a:rPr>
              <a:t>И завтра будет день счастливый!</a:t>
            </a:r>
          </a:p>
          <a:p>
            <a:pPr algn="just"/>
            <a:r>
              <a:rPr lang="ru-RU" sz="2000" dirty="0">
                <a:effectLst/>
                <a:latin typeface="Times New Roman" panose="02020603050405020304" pitchFamily="18" charset="0"/>
                <a:ea typeface="Times New Roman" panose="02020603050405020304" pitchFamily="18" charset="0"/>
              </a:rPr>
              <a:t>                            (Мерзляков Ю.А.)</a:t>
            </a:r>
          </a:p>
          <a:p>
            <a:r>
              <a:rPr lang="ru-RU" sz="1200" dirty="0">
                <a:effectLst/>
                <a:latin typeface="Times New Roman" panose="02020603050405020304" pitchFamily="18" charset="0"/>
                <a:ea typeface="Times New Roman" panose="02020603050405020304" pitchFamily="18" charset="0"/>
              </a:rPr>
              <a:t> </a:t>
            </a:r>
          </a:p>
        </p:txBody>
      </p:sp>
      <p:pic>
        <p:nvPicPr>
          <p:cNvPr id="4" name="Picture 7" descr="Релаксация">
            <a:extLst>
              <a:ext uri="{FF2B5EF4-FFF2-40B4-BE49-F238E27FC236}">
                <a16:creationId xmlns:a16="http://schemas.microsoft.com/office/drawing/2014/main" xmlns="" id="{65C849B8-2DB2-4920-CC54-AC9B20C47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557" y="861133"/>
            <a:ext cx="4270158" cy="5278616"/>
          </a:xfrm>
          <a:prstGeom prst="rect">
            <a:avLst/>
          </a:prstGeom>
          <a:noFill/>
          <a:ln w="28575">
            <a:solidFill>
              <a:srgbClr val="3366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33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81" y="253622"/>
            <a:ext cx="6283656" cy="6283656"/>
          </a:xfrm>
          <a:prstGeom prst="rect">
            <a:avLst/>
          </a:prstGeom>
        </p:spPr>
      </p:pic>
      <p:sp>
        <p:nvSpPr>
          <p:cNvPr id="3" name="TextBox 2"/>
          <p:cNvSpPr txBox="1"/>
          <p:nvPr/>
        </p:nvSpPr>
        <p:spPr>
          <a:xfrm>
            <a:off x="7206017" y="1871956"/>
            <a:ext cx="4312693" cy="4524315"/>
          </a:xfrm>
          <a:prstGeom prst="rect">
            <a:avLst/>
          </a:prstGeom>
          <a:noFill/>
        </p:spPr>
        <p:txBody>
          <a:bodyPr wrap="square" rtlCol="0">
            <a:spAutoFit/>
          </a:bodyPr>
          <a:lstStyle/>
          <a:p>
            <a:r>
              <a:rPr lang="ru-RU" sz="4800" b="1" i="1" dirty="0">
                <a:solidFill>
                  <a:srgbClr val="C00000"/>
                </a:solidFill>
                <a:latin typeface="Times New Roman" panose="02020603050405020304" pitchFamily="18" charset="0"/>
                <a:cs typeface="Times New Roman" panose="02020603050405020304" pitchFamily="18" charset="0"/>
              </a:rPr>
              <a:t>Всегда </a:t>
            </a:r>
          </a:p>
          <a:p>
            <a:r>
              <a:rPr lang="ru-RU" sz="4800" b="1" i="1" dirty="0">
                <a:solidFill>
                  <a:srgbClr val="C00000"/>
                </a:solidFill>
                <a:latin typeface="Times New Roman" panose="02020603050405020304" pitchFamily="18" charset="0"/>
                <a:cs typeface="Times New Roman" panose="02020603050405020304" pitchFamily="18" charset="0"/>
              </a:rPr>
              <a:t>   с Вами, </a:t>
            </a:r>
          </a:p>
          <a:p>
            <a:r>
              <a:rPr lang="ru-RU" sz="4800" b="1" i="1" dirty="0">
                <a:solidFill>
                  <a:srgbClr val="C00000"/>
                </a:solidFill>
                <a:latin typeface="Times New Roman" panose="02020603050405020304" pitchFamily="18" charset="0"/>
                <a:cs typeface="Times New Roman" panose="02020603050405020304" pitchFamily="18" charset="0"/>
              </a:rPr>
              <a:t>           Ваши Психологи и Ваша вера в себя.</a:t>
            </a:r>
          </a:p>
        </p:txBody>
      </p:sp>
    </p:spTree>
    <p:extLst>
      <p:ext uri="{BB962C8B-B14F-4D97-AF65-F5344CB8AC3E}">
        <p14:creationId xmlns:p14="http://schemas.microsoft.com/office/powerpoint/2010/main" val="372535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5323234-4724-BFF1-421D-CE4F1F5478FC}"/>
              </a:ext>
            </a:extLst>
          </p:cNvPr>
          <p:cNvSpPr txBox="1"/>
          <p:nvPr/>
        </p:nvSpPr>
        <p:spPr>
          <a:xfrm>
            <a:off x="310718" y="166568"/>
            <a:ext cx="9685538" cy="6524863"/>
          </a:xfrm>
          <a:prstGeom prst="rect">
            <a:avLst/>
          </a:prstGeom>
          <a:noFill/>
        </p:spPr>
        <p:txBody>
          <a:bodyPr wrap="square">
            <a:spAutoFit/>
          </a:bodyPr>
          <a:lstStyle/>
          <a:p>
            <a:pPr indent="457200"/>
            <a:r>
              <a:rPr lang="ru-RU" sz="2200" b="1" dirty="0">
                <a:solidFill>
                  <a:srgbClr val="FF0000"/>
                </a:solidFill>
                <a:effectLst/>
                <a:latin typeface="Times New Roman" panose="02020603050405020304" pitchFamily="18" charset="0"/>
                <a:ea typeface="Times New Roman" panose="02020603050405020304" pitchFamily="18" charset="0"/>
              </a:rPr>
              <a:t>Стресс</a:t>
            </a:r>
            <a:r>
              <a:rPr lang="ru-RU" sz="2200" dirty="0">
                <a:effectLst/>
                <a:latin typeface="Times New Roman" panose="02020603050405020304" pitchFamily="18" charset="0"/>
                <a:ea typeface="Times New Roman" panose="02020603050405020304" pitchFamily="18" charset="0"/>
              </a:rPr>
              <a:t> – это слово прочно вошло в нашу жизнь. О нём рассуждают и менеджеры и домохозяйки,  его ругают, боятся, и  пережить его не желают никому.  А зря!  Согласно  </a:t>
            </a:r>
          </a:p>
          <a:p>
            <a:pPr algn="just"/>
            <a:r>
              <a:rPr lang="ru-RU" sz="2200" b="1" dirty="0">
                <a:solidFill>
                  <a:srgbClr val="FF0000"/>
                </a:solidFill>
                <a:effectLst/>
                <a:latin typeface="Times New Roman" panose="02020603050405020304" pitchFamily="18" charset="0"/>
                <a:ea typeface="Times New Roman" panose="02020603050405020304" pitchFamily="18" charset="0"/>
              </a:rPr>
              <a:t>Гансу Селье, </a:t>
            </a:r>
            <a:r>
              <a:rPr lang="ru-RU" sz="2200" dirty="0">
                <a:effectLst/>
                <a:latin typeface="Times New Roman" panose="02020603050405020304" pitchFamily="18" charset="0"/>
                <a:ea typeface="Times New Roman" panose="02020603050405020304" pitchFamily="18" charset="0"/>
              </a:rPr>
              <a:t>автору теории стресса, стресс является основной частью жизни каждого человека, и он также неизбежен как процесс питания или дыхания. «Стресс – это реакция организма на различные по своему характеру раздражители». Стресс можно сравнить по своему значению с солью. Пересолишь – есть нельзя, а без неё тоже никуда. как соль придаёт вкус нашей пище, так и стресс – придаёт «вкус жизни». Умеренной силы стресс улучшает внимание, повышает заинтересованность в достижении поставленной цели, запускает в организме человека процессы, направленные на приспособление к новой ситуации. Во время стресса в кровь выделяются гормоны стресса – адреналин и кортизол. Это сказывается на общем состоянии организма: повышается артериальное давление, учащается пульс, снижается работоспособность, падает иммунитет, развивается невроз. Очень важно, чтобы стрессовые воздействия не превышали приспособительные возможности человека.</a:t>
            </a:r>
          </a:p>
          <a:p>
            <a:r>
              <a:rPr lang="ru-RU" sz="2200" dirty="0">
                <a:latin typeface="Times New Roman" panose="02020603050405020304" pitchFamily="18" charset="0"/>
                <a:cs typeface="Times New Roman" panose="02020603050405020304" pitchFamily="18" charset="0"/>
              </a:rPr>
              <a:t>Всемирной организацией здравоохранения стресс признан самой большой угрозой здоровью в XXI веке. </a:t>
            </a:r>
          </a:p>
        </p:txBody>
      </p:sp>
    </p:spTree>
    <p:extLst>
      <p:ext uri="{BB962C8B-B14F-4D97-AF65-F5344CB8AC3E}">
        <p14:creationId xmlns:p14="http://schemas.microsoft.com/office/powerpoint/2010/main" val="286973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xmlns="" id="{CEE90A65-FBCC-8CFC-9579-96961436783E}"/>
              </a:ext>
            </a:extLst>
          </p:cNvPr>
          <p:cNvSpPr>
            <a:spLocks noGrp="1" noChangeArrowheads="1"/>
          </p:cNvSpPr>
          <p:nvPr>
            <p:ph type="title"/>
          </p:nvPr>
        </p:nvSpPr>
        <p:spPr/>
        <p:txBody>
          <a:bodyPr/>
          <a:lstStyle/>
          <a:p>
            <a:pPr algn="ctr" eaLnBrk="1" hangingPunct="1"/>
            <a:r>
              <a:rPr lang="ru-RU" altLang="ru-RU" sz="2800"/>
              <a:t>«Стресс» - англ. (</a:t>
            </a:r>
            <a:r>
              <a:rPr lang="en-US" altLang="ru-RU" sz="2800"/>
              <a:t>stress) – </a:t>
            </a:r>
            <a:r>
              <a:rPr lang="ru-RU" altLang="ru-RU" sz="2800"/>
              <a:t>«давление, напряжение»</a:t>
            </a:r>
          </a:p>
        </p:txBody>
      </p:sp>
      <p:sp>
        <p:nvSpPr>
          <p:cNvPr id="5123" name="Rectangle 7">
            <a:extLst>
              <a:ext uri="{FF2B5EF4-FFF2-40B4-BE49-F238E27FC236}">
                <a16:creationId xmlns:a16="http://schemas.microsoft.com/office/drawing/2014/main" xmlns="" id="{CBB7A808-4DC4-60CF-617E-FA3843BD3E57}"/>
              </a:ext>
            </a:extLst>
          </p:cNvPr>
          <p:cNvSpPr>
            <a:spLocks noGrp="1" noChangeArrowheads="1"/>
          </p:cNvSpPr>
          <p:nvPr>
            <p:ph type="body" sz="half" idx="2"/>
          </p:nvPr>
        </p:nvSpPr>
        <p:spPr/>
        <p:txBody>
          <a:bodyPr/>
          <a:lstStyle/>
          <a:p>
            <a:pPr algn="ctr" eaLnBrk="1" hangingPunct="1">
              <a:buFontTx/>
              <a:buNone/>
            </a:pPr>
            <a:r>
              <a:rPr lang="ru-RU" altLang="ru-RU" sz="2800"/>
              <a:t>«Стресс – это не то, </a:t>
            </a:r>
          </a:p>
          <a:p>
            <a:pPr algn="ctr" eaLnBrk="1" hangingPunct="1">
              <a:buFontTx/>
              <a:buNone/>
            </a:pPr>
            <a:r>
              <a:rPr lang="ru-RU" altLang="ru-RU" sz="2800"/>
              <a:t>что с нами случилось, </a:t>
            </a:r>
          </a:p>
          <a:p>
            <a:pPr algn="ctr" eaLnBrk="1" hangingPunct="1">
              <a:buFontTx/>
              <a:buNone/>
            </a:pPr>
            <a:r>
              <a:rPr lang="ru-RU" altLang="ru-RU" sz="2800"/>
              <a:t>а то, как мы это </a:t>
            </a:r>
          </a:p>
          <a:p>
            <a:pPr algn="ctr" eaLnBrk="1" hangingPunct="1">
              <a:buFontTx/>
              <a:buNone/>
            </a:pPr>
            <a:r>
              <a:rPr lang="ru-RU" altLang="ru-RU" sz="2800"/>
              <a:t>воспринимаем»</a:t>
            </a:r>
          </a:p>
          <a:p>
            <a:pPr algn="ctr" eaLnBrk="1" hangingPunct="1">
              <a:buFontTx/>
              <a:buNone/>
            </a:pPr>
            <a:r>
              <a:rPr lang="ru-RU" altLang="ru-RU" sz="2000" i="1"/>
              <a:t>                               (Ганс Селье)</a:t>
            </a:r>
          </a:p>
          <a:p>
            <a:pPr algn="ctr" eaLnBrk="1" hangingPunct="1">
              <a:buFontTx/>
              <a:buNone/>
            </a:pPr>
            <a:endParaRPr lang="ru-RU" altLang="ru-RU" sz="2800"/>
          </a:p>
        </p:txBody>
      </p:sp>
      <p:pic>
        <p:nvPicPr>
          <p:cNvPr id="5124" name="Picture 8" descr="Для многих людей существует проблема - как снять напряжение, как снять стресс? Существует множество способов для снятия стресса или напряжения, но задумывались ли вы над тем, что напряжение и стресс можно не только не накапливать, но даже не создавать? Станислав Милевич">
            <a:extLst>
              <a:ext uri="{FF2B5EF4-FFF2-40B4-BE49-F238E27FC236}">
                <a16:creationId xmlns:a16="http://schemas.microsoft.com/office/drawing/2014/main" xmlns="" id="{C3C94233-20E0-5679-B880-3230AF3B74E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90800" y="2209801"/>
            <a:ext cx="3657600" cy="2474913"/>
          </a:xfrm>
          <a:prstGeom prst="rect">
            <a:avLst/>
          </a:prstGeom>
          <a:noFill/>
          <a:ln w="28575" algn="ctr">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5125" name="Text Box 10">
            <a:extLst>
              <a:ext uri="{FF2B5EF4-FFF2-40B4-BE49-F238E27FC236}">
                <a16:creationId xmlns:a16="http://schemas.microsoft.com/office/drawing/2014/main" xmlns="" id="{D1864B55-0A51-69AA-92CB-2A5EEF884491}"/>
              </a:ext>
            </a:extLst>
          </p:cNvPr>
          <p:cNvSpPr txBox="1">
            <a:spLocks noChangeArrowheads="1"/>
          </p:cNvSpPr>
          <p:nvPr/>
        </p:nvSpPr>
        <p:spPr bwMode="auto">
          <a:xfrm>
            <a:off x="3235866" y="5181601"/>
            <a:ext cx="65791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Char char="•"/>
              <a:defRPr kumimoji="1" sz="3200">
                <a:solidFill>
                  <a:schemeClr val="tx1"/>
                </a:solidFill>
                <a:latin typeface="Times New Roman" panose="02020603050405020304" pitchFamily="18" charset="0"/>
              </a:defRPr>
            </a:lvl1pPr>
            <a:lvl2pPr marL="742950" indent="-285750" eaLnBrk="0" hangingPunct="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eaLnBrk="0" hangingPunct="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eaLnBrk="0" hangingPunct="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eaLnBrk="0" hangingPunct="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gn="ctr" eaLnBrk="1" fontAlgn="base" hangingPunct="1">
              <a:spcBef>
                <a:spcPct val="0"/>
              </a:spcBef>
              <a:spcAft>
                <a:spcPct val="0"/>
              </a:spcAft>
              <a:buClrTx/>
              <a:buNone/>
            </a:pPr>
            <a:r>
              <a:rPr kumimoji="0" lang="ru-RU" altLang="ru-RU" sz="2800">
                <a:solidFill>
                  <a:srgbClr val="402000"/>
                </a:solidFill>
              </a:rPr>
              <a:t>«Стресс – это состояние души, способ </a:t>
            </a:r>
          </a:p>
          <a:p>
            <a:pPr algn="ctr" eaLnBrk="1" fontAlgn="base" hangingPunct="1">
              <a:spcBef>
                <a:spcPct val="0"/>
              </a:spcBef>
              <a:spcAft>
                <a:spcPct val="0"/>
              </a:spcAft>
              <a:buClrTx/>
              <a:buNone/>
            </a:pPr>
            <a:r>
              <a:rPr kumimoji="0" lang="ru-RU" altLang="ru-RU" sz="2800">
                <a:solidFill>
                  <a:srgbClr val="402000"/>
                </a:solidFill>
              </a:rPr>
              <a:t>восприятия мира и образ действия в нём»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3D5A890-7B7C-57BD-D1D2-D60D233F0A10}"/>
              </a:ext>
            </a:extLst>
          </p:cNvPr>
          <p:cNvSpPr txBox="1"/>
          <p:nvPr/>
        </p:nvSpPr>
        <p:spPr>
          <a:xfrm>
            <a:off x="430568" y="1087372"/>
            <a:ext cx="9361502" cy="4832092"/>
          </a:xfrm>
          <a:prstGeom prst="rect">
            <a:avLst/>
          </a:prstGeom>
          <a:noFill/>
        </p:spPr>
        <p:txBody>
          <a:bodyPr wrap="square">
            <a:spAutoFit/>
          </a:bodyPr>
          <a:lstStyle/>
          <a:p>
            <a:pPr indent="450215" algn="just"/>
            <a:r>
              <a:rPr lang="ru-RU" sz="2200" dirty="0">
                <a:effectLst/>
                <a:latin typeface="Times New Roman" panose="02020603050405020304" pitchFamily="18" charset="0"/>
                <a:ea typeface="Times New Roman" panose="02020603050405020304" pitchFamily="18" charset="0"/>
              </a:rPr>
              <a:t>Слово «стресс» в нашу лексику пришло из английского языка (</a:t>
            </a:r>
            <a:r>
              <a:rPr lang="en-US" sz="2200" dirty="0">
                <a:effectLst/>
                <a:latin typeface="Times New Roman" panose="02020603050405020304" pitchFamily="18" charset="0"/>
                <a:ea typeface="Times New Roman" panose="02020603050405020304" pitchFamily="18" charset="0"/>
              </a:rPr>
              <a:t>stress</a:t>
            </a:r>
            <a:r>
              <a:rPr lang="ru-RU" sz="2200" dirty="0">
                <a:effectLst/>
                <a:latin typeface="Times New Roman" panose="02020603050405020304" pitchFamily="18" charset="0"/>
                <a:ea typeface="Times New Roman" panose="02020603050405020304" pitchFamily="18" charset="0"/>
              </a:rPr>
              <a:t>), и в переводе означает</a:t>
            </a:r>
            <a:r>
              <a:rPr lang="ru-RU" sz="2200" b="1" dirty="0">
                <a:solidFill>
                  <a:srgbClr val="FF0000"/>
                </a:solidFill>
                <a:effectLst/>
                <a:latin typeface="Times New Roman" panose="02020603050405020304" pitchFamily="18" charset="0"/>
                <a:ea typeface="Times New Roman" panose="02020603050405020304" pitchFamily="18" charset="0"/>
              </a:rPr>
              <a:t> «давление», «напряжение».</a:t>
            </a:r>
          </a:p>
          <a:p>
            <a:pPr indent="450215" algn="just"/>
            <a:r>
              <a:rPr lang="ru-RU" sz="2200" dirty="0">
                <a:effectLst/>
                <a:latin typeface="Times New Roman" panose="02020603050405020304" pitchFamily="18" charset="0"/>
                <a:ea typeface="Times New Roman" panose="02020603050405020304" pitchFamily="18" charset="0"/>
              </a:rPr>
              <a:t>Уже довольно давно учёными было подмечено, что устойчивость человека к различным заболеваниям зависит от его личных качеств. То, как часто вы встречаетесь со стрессом, во многом зависит от вашего характера. Для человека неуверенного в себе, мнительного, угрюмого, вспыльчивого и капризного встречи со стрессом – довольно частое явление. </a:t>
            </a:r>
            <a:r>
              <a:rPr lang="ru-RU" sz="2200" dirty="0" err="1">
                <a:effectLst/>
                <a:latin typeface="Times New Roman" panose="02020603050405020304" pitchFamily="18" charset="0"/>
                <a:ea typeface="Times New Roman" panose="02020603050405020304" pitchFamily="18" charset="0"/>
              </a:rPr>
              <a:t>Стрессовость</a:t>
            </a:r>
            <a:r>
              <a:rPr lang="ru-RU" sz="2200" dirty="0">
                <a:effectLst/>
                <a:latin typeface="Times New Roman" panose="02020603050405020304" pitchFamily="18" charset="0"/>
                <a:ea typeface="Times New Roman" panose="02020603050405020304" pitchFamily="18" charset="0"/>
              </a:rPr>
              <a:t> ситуации в первую очередь зависит от того, как вы к ней относитесь. Чем позитивнее вы настроены, тем менее подвержены стрессу, а негативный настрой – это залог успеха стресса. Управление стрессом начинается с азов – оптимизации образа жизни и формирования правильного позитивного мировоззрения.</a:t>
            </a:r>
          </a:p>
          <a:p>
            <a:pPr indent="450215" algn="just"/>
            <a:r>
              <a:rPr lang="ru-RU" sz="2200" dirty="0">
                <a:effectLst/>
                <a:latin typeface="Times New Roman" panose="02020603050405020304" pitchFamily="18" charset="0"/>
                <a:ea typeface="Times New Roman" panose="02020603050405020304" pitchFamily="18" charset="0"/>
              </a:rPr>
              <a:t> По словам канадского ученого Ганса Селье, </a:t>
            </a:r>
            <a:r>
              <a:rPr lang="ru-RU" sz="2200" b="1" dirty="0">
                <a:solidFill>
                  <a:srgbClr val="FF0000"/>
                </a:solidFill>
                <a:effectLst/>
                <a:latin typeface="Times New Roman" panose="02020603050405020304" pitchFamily="18" charset="0"/>
                <a:ea typeface="Times New Roman" panose="02020603050405020304" pitchFamily="18" charset="0"/>
              </a:rPr>
              <a:t>«стресс – это не то, что с нами случилось, а то, как мы это воспринимаем».</a:t>
            </a:r>
          </a:p>
        </p:txBody>
      </p:sp>
    </p:spTree>
    <p:extLst>
      <p:ext uri="{BB962C8B-B14F-4D97-AF65-F5344CB8AC3E}">
        <p14:creationId xmlns:p14="http://schemas.microsoft.com/office/powerpoint/2010/main" val="302047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xmlns="" id="{293ACFA9-0E7E-2526-0D1C-BCC6B81F3AF1}"/>
              </a:ext>
            </a:extLst>
          </p:cNvPr>
          <p:cNvSpPr>
            <a:spLocks noGrp="1" noChangeArrowheads="1"/>
          </p:cNvSpPr>
          <p:nvPr>
            <p:ph type="ctrTitle"/>
          </p:nvPr>
        </p:nvSpPr>
        <p:spPr>
          <a:xfrm>
            <a:off x="4267200" y="2590800"/>
            <a:ext cx="4267200" cy="1143000"/>
          </a:xfrm>
        </p:spPr>
        <p:txBody>
          <a:bodyPr/>
          <a:lstStyle/>
          <a:p>
            <a:pPr eaLnBrk="1" hangingPunct="1">
              <a:lnSpc>
                <a:spcPct val="125000"/>
              </a:lnSpc>
            </a:pPr>
            <a:r>
              <a:rPr lang="ru-RU" altLang="ru-RU" sz="3600" b="1">
                <a:latin typeface="Arial" panose="020B0604020202020204" pitchFamily="34" charset="0"/>
              </a:rPr>
              <a:t>УПРАВЛЕНИЕ</a:t>
            </a:r>
            <a:br>
              <a:rPr lang="ru-RU" altLang="ru-RU" sz="3600" b="1">
                <a:latin typeface="Arial" panose="020B0604020202020204" pitchFamily="34" charset="0"/>
              </a:rPr>
            </a:br>
            <a:r>
              <a:rPr lang="ru-RU" altLang="ru-RU" sz="3600" b="1">
                <a:latin typeface="Arial" panose="020B0604020202020204" pitchFamily="34" charset="0"/>
              </a:rPr>
              <a:t>СТРЕССОМ</a:t>
            </a:r>
          </a:p>
        </p:txBody>
      </p:sp>
      <p:grpSp>
        <p:nvGrpSpPr>
          <p:cNvPr id="7171" name="Group 19">
            <a:extLst>
              <a:ext uri="{FF2B5EF4-FFF2-40B4-BE49-F238E27FC236}">
                <a16:creationId xmlns:a16="http://schemas.microsoft.com/office/drawing/2014/main" xmlns="" id="{6002F5D7-E360-738F-E173-3C41D277D351}"/>
              </a:ext>
            </a:extLst>
          </p:cNvPr>
          <p:cNvGrpSpPr>
            <a:grpSpLocks/>
          </p:cNvGrpSpPr>
          <p:nvPr/>
        </p:nvGrpSpPr>
        <p:grpSpPr bwMode="auto">
          <a:xfrm>
            <a:off x="2743200" y="533400"/>
            <a:ext cx="7467600" cy="5740400"/>
            <a:chOff x="768" y="336"/>
            <a:chExt cx="4704" cy="3616"/>
          </a:xfrm>
        </p:grpSpPr>
        <p:pic>
          <p:nvPicPr>
            <p:cNvPr id="7172" name="Picture 9" descr="Стресс и природа">
              <a:extLst>
                <a:ext uri="{FF2B5EF4-FFF2-40B4-BE49-F238E27FC236}">
                  <a16:creationId xmlns:a16="http://schemas.microsoft.com/office/drawing/2014/main" xmlns="" id="{C8BD56ED-30BC-C956-A60F-FBAC2C8A1C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0" y="1104"/>
              <a:ext cx="1104" cy="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4" descr="Стресс и питание 2">
              <a:extLst>
                <a:ext uri="{FF2B5EF4-FFF2-40B4-BE49-F238E27FC236}">
                  <a16:creationId xmlns:a16="http://schemas.microsoft.com/office/drawing/2014/main" xmlns="" id="{4E7AAD63-2638-D7F1-5967-4287900A6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2784"/>
              <a:ext cx="1104"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5" descr="Молитва 2">
              <a:extLst>
                <a:ext uri="{FF2B5EF4-FFF2-40B4-BE49-F238E27FC236}">
                  <a16:creationId xmlns:a16="http://schemas.microsoft.com/office/drawing/2014/main" xmlns="" id="{0B99B4AF-AB6B-4EB7-C202-2D816FF726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1056"/>
              <a:ext cx="961" cy="1200"/>
            </a:xfrm>
            <a:prstGeom prst="rect">
              <a:avLst/>
            </a:prstGeom>
            <a:noFill/>
            <a:ln w="28575">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16" descr="Стресс 14">
              <a:extLst>
                <a:ext uri="{FF2B5EF4-FFF2-40B4-BE49-F238E27FC236}">
                  <a16:creationId xmlns:a16="http://schemas.microsoft.com/office/drawing/2014/main" xmlns="" id="{88F4ECA7-73A5-61F7-056B-5FEB07475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 y="3024"/>
              <a:ext cx="1392" cy="928"/>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17" descr="Физ упр">
              <a:extLst>
                <a:ext uri="{FF2B5EF4-FFF2-40B4-BE49-F238E27FC236}">
                  <a16:creationId xmlns:a16="http://schemas.microsoft.com/office/drawing/2014/main" xmlns="" id="{2BF819DF-0BA9-EE25-BB3A-81ECCA444D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336"/>
              <a:ext cx="1440" cy="906"/>
            </a:xfrm>
            <a:prstGeom prst="rect">
              <a:avLst/>
            </a:prstGeom>
            <a:noFill/>
            <a:ln w="28575">
              <a:solidFill>
                <a:srgbClr val="FFFF99"/>
              </a:solidFill>
              <a:miter lim="800000"/>
              <a:headEnd/>
              <a:tailEnd/>
            </a:ln>
            <a:extLst>
              <a:ext uri="{909E8E84-426E-40DD-AFC4-6F175D3DCCD1}">
                <a14:hiddenFill xmlns:a14="http://schemas.microsoft.com/office/drawing/2010/main">
                  <a:solidFill>
                    <a:srgbClr val="FF9933"/>
                  </a:solidFill>
                </a14:hiddenFill>
              </a:ext>
            </a:extLst>
          </p:spPr>
        </p:pic>
        <p:pic>
          <p:nvPicPr>
            <p:cNvPr id="7177" name="Picture 18" descr="Танец">
              <a:extLst>
                <a:ext uri="{FF2B5EF4-FFF2-40B4-BE49-F238E27FC236}">
                  <a16:creationId xmlns:a16="http://schemas.microsoft.com/office/drawing/2014/main" xmlns="" id="{A6A5D7F5-CDC9-65D4-3759-879691669D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 y="2688"/>
              <a:ext cx="1008" cy="984"/>
            </a:xfrm>
            <a:prstGeom prst="rect">
              <a:avLst/>
            </a:prstGeom>
            <a:noFill/>
            <a:ln w="28575">
              <a:solidFill>
                <a:srgbClr val="FFFF99"/>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C8A0EA9-0885-5638-0D71-557D47F36CB0}"/>
              </a:ext>
            </a:extLst>
          </p:cNvPr>
          <p:cNvSpPr txBox="1"/>
          <p:nvPr/>
        </p:nvSpPr>
        <p:spPr>
          <a:xfrm>
            <a:off x="439445" y="682490"/>
            <a:ext cx="6098958" cy="2031325"/>
          </a:xfrm>
          <a:prstGeom prst="rect">
            <a:avLst/>
          </a:prstGeom>
          <a:noFill/>
        </p:spPr>
        <p:txBody>
          <a:bodyPr wrap="square">
            <a:spAutoFit/>
          </a:bodyPr>
          <a:lstStyle/>
          <a:p>
            <a:r>
              <a:rPr lang="ru-RU" b="0" i="0" dirty="0">
                <a:solidFill>
                  <a:schemeClr val="accent2">
                    <a:lumMod val="75000"/>
                  </a:schemeClr>
                </a:solidFill>
                <a:effectLst/>
                <a:latin typeface="Times New Roman" panose="02020603050405020304" pitchFamily="18" charset="0"/>
                <a:cs typeface="Times New Roman" panose="02020603050405020304" pitchFamily="18" charset="0"/>
              </a:rPr>
              <a:t>Когда в древности наши предки видели тигра, их мозг автоматически выбирал одну из трех реакций на стресс и помогал им выжить. Сейчас мы почти не сталкиваемся со смертельными опасностями в повседневной жизни, но реакции на стресс остались прежними, принося немало вреда. </a:t>
            </a:r>
            <a:r>
              <a:rPr lang="ru-RU" dirty="0">
                <a:solidFill>
                  <a:schemeClr val="accent2">
                    <a:lumMod val="75000"/>
                  </a:schemeClr>
                </a:solidFill>
                <a:latin typeface="Times New Roman" panose="02020603050405020304" pitchFamily="18" charset="0"/>
                <a:cs typeface="Times New Roman" panose="02020603050405020304" pitchFamily="18" charset="0"/>
              </a:rPr>
              <a:t>Ко</a:t>
            </a:r>
            <a:r>
              <a:rPr lang="ru-RU" b="0" i="0" dirty="0">
                <a:solidFill>
                  <a:schemeClr val="accent2">
                    <a:lumMod val="75000"/>
                  </a:schemeClr>
                </a:solidFill>
                <a:effectLst/>
                <a:latin typeface="Times New Roman" panose="02020603050405020304" pitchFamily="18" charset="0"/>
                <a:cs typeface="Times New Roman" panose="02020603050405020304" pitchFamily="18" charset="0"/>
              </a:rPr>
              <a:t>нтролирует наши реакции на стресс рептильный мозг, т.е. самый древний отдел нашего Г.М. </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51EDA4B-8E4E-E75B-5084-51E28107A1E6}"/>
              </a:ext>
            </a:extLst>
          </p:cNvPr>
          <p:cNvSpPr txBox="1"/>
          <p:nvPr/>
        </p:nvSpPr>
        <p:spPr>
          <a:xfrm>
            <a:off x="3928368" y="3150145"/>
            <a:ext cx="6098958" cy="3416320"/>
          </a:xfrm>
          <a:prstGeom prst="rect">
            <a:avLst/>
          </a:prstGeom>
          <a:noFill/>
        </p:spPr>
        <p:txBody>
          <a:bodyPr wrap="square">
            <a:spAutoFit/>
          </a:bodyPr>
          <a:lstStyle/>
          <a:p>
            <a:pPr algn="l"/>
            <a:r>
              <a:rPr lang="ru-RU" b="1" i="0" dirty="0">
                <a:solidFill>
                  <a:schemeClr val="accent4"/>
                </a:solidFill>
                <a:effectLst/>
                <a:latin typeface="PT Serif" panose="020A0603040505020204" pitchFamily="18" charset="-52"/>
              </a:rPr>
              <a:t>Главное, что нужно знать про стресс</a:t>
            </a:r>
          </a:p>
          <a:p>
            <a:pPr marL="342900" indent="-342900" algn="l">
              <a:buAutoNum type="arabicPeriod"/>
            </a:pPr>
            <a:r>
              <a:rPr lang="ru-RU" b="0" i="0" dirty="0">
                <a:solidFill>
                  <a:schemeClr val="accent4"/>
                </a:solidFill>
                <a:effectLst/>
                <a:latin typeface="PT Serif" panose="020A0603040505020204" pitchFamily="18" charset="-52"/>
              </a:rPr>
              <a:t>Если прожить цикл стресса неправильно, не завершив его, то это может привести к тяжелым последствиям для психики или организма. Например, к депрессии, выгоранию, проблемам с сердцем и опухолям. Кроме того, мы становимся непродуктивными, так как организм тратит много энергии на то, чтобы функционировать в состоянии, когда его основная энергия уходит на то, чтобы прожить переживания. </a:t>
            </a:r>
          </a:p>
          <a:p>
            <a:pPr marL="342900" indent="-342900" algn="l">
              <a:buAutoNum type="arabicPeriod"/>
            </a:pPr>
            <a:r>
              <a:rPr lang="ru-RU" b="0" i="0" dirty="0">
                <a:solidFill>
                  <a:schemeClr val="accent4"/>
                </a:solidFill>
                <a:effectLst/>
                <a:latin typeface="PT Serif" panose="020A0603040505020204" pitchFamily="18" charset="-52"/>
              </a:rPr>
              <a:t>Это нормально, если на разные события мы реагируем разными способами. </a:t>
            </a:r>
          </a:p>
        </p:txBody>
      </p:sp>
      <p:pic>
        <p:nvPicPr>
          <p:cNvPr id="6" name="Рисунок 5">
            <a:extLst>
              <a:ext uri="{FF2B5EF4-FFF2-40B4-BE49-F238E27FC236}">
                <a16:creationId xmlns:a16="http://schemas.microsoft.com/office/drawing/2014/main" xmlns="" id="{EFA12E73-58F8-7559-AABA-E2AD95111E7F}"/>
              </a:ext>
            </a:extLst>
          </p:cNvPr>
          <p:cNvPicPr>
            <a:picLocks noChangeAspect="1"/>
          </p:cNvPicPr>
          <p:nvPr/>
        </p:nvPicPr>
        <p:blipFill>
          <a:blip r:embed="rId2"/>
          <a:stretch>
            <a:fillRect/>
          </a:stretch>
        </p:blipFill>
        <p:spPr>
          <a:xfrm>
            <a:off x="6374166" y="308796"/>
            <a:ext cx="2778711" cy="2778711"/>
          </a:xfrm>
          <a:prstGeom prst="rect">
            <a:avLst/>
          </a:prstGeom>
        </p:spPr>
      </p:pic>
      <p:pic>
        <p:nvPicPr>
          <p:cNvPr id="7" name="Рисунок 6">
            <a:extLst>
              <a:ext uri="{FF2B5EF4-FFF2-40B4-BE49-F238E27FC236}">
                <a16:creationId xmlns:a16="http://schemas.microsoft.com/office/drawing/2014/main" xmlns="" id="{5B16EC26-55E5-29E4-4B8B-DA6330FBCFE1}"/>
              </a:ext>
            </a:extLst>
          </p:cNvPr>
          <p:cNvPicPr>
            <a:picLocks noChangeAspect="1"/>
          </p:cNvPicPr>
          <p:nvPr/>
        </p:nvPicPr>
        <p:blipFill>
          <a:blip r:embed="rId3"/>
          <a:stretch>
            <a:fillRect/>
          </a:stretch>
        </p:blipFill>
        <p:spPr>
          <a:xfrm>
            <a:off x="774474" y="3429000"/>
            <a:ext cx="2858610" cy="2858610"/>
          </a:xfrm>
          <a:prstGeom prst="rect">
            <a:avLst/>
          </a:prstGeom>
        </p:spPr>
      </p:pic>
    </p:spTree>
    <p:extLst>
      <p:ext uri="{BB962C8B-B14F-4D97-AF65-F5344CB8AC3E}">
        <p14:creationId xmlns:p14="http://schemas.microsoft.com/office/powerpoint/2010/main" val="47901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25A569-D854-F52F-88A4-BD881BE4B854}"/>
              </a:ext>
            </a:extLst>
          </p:cNvPr>
          <p:cNvSpPr txBox="1"/>
          <p:nvPr/>
        </p:nvSpPr>
        <p:spPr>
          <a:xfrm>
            <a:off x="488271" y="117693"/>
            <a:ext cx="8535879" cy="6740307"/>
          </a:xfrm>
          <a:prstGeom prst="rect">
            <a:avLst/>
          </a:prstGeom>
          <a:noFill/>
        </p:spPr>
        <p:txBody>
          <a:bodyPr wrap="square">
            <a:spAutoFit/>
          </a:bodyPr>
          <a:lstStyle/>
          <a:p>
            <a:pPr algn="l"/>
            <a:r>
              <a:rPr lang="ru-RU" sz="2400" b="0" i="0" dirty="0">
                <a:solidFill>
                  <a:schemeClr val="accent2">
                    <a:lumMod val="75000"/>
                  </a:schemeClr>
                </a:solidFill>
                <a:effectLst/>
                <a:latin typeface="Times New Roman" panose="02020603050405020304" pitchFamily="18" charset="0"/>
                <a:cs typeface="Times New Roman" panose="02020603050405020304" pitchFamily="18" charset="0"/>
              </a:rPr>
              <a:t>У нас существует три вида реакции на стресс, доставшихся от далеких предков. Как они проявляются?</a:t>
            </a:r>
          </a:p>
          <a:p>
            <a:pPr algn="l"/>
            <a:r>
              <a:rPr lang="ru-RU" sz="2400" b="1" i="0" dirty="0">
                <a:solidFill>
                  <a:srgbClr val="C00000"/>
                </a:solidFill>
                <a:effectLst/>
                <a:latin typeface="Times New Roman" panose="02020603050405020304" pitchFamily="18" charset="0"/>
                <a:cs typeface="Times New Roman" panose="02020603050405020304" pitchFamily="18" charset="0"/>
              </a:rPr>
              <a:t>В древности</a:t>
            </a:r>
          </a:p>
          <a:p>
            <a:pPr algn="l">
              <a:buFont typeface="Arial" panose="020B0604020202020204" pitchFamily="34" charset="0"/>
              <a:buChar char="•"/>
            </a:pPr>
            <a:r>
              <a:rPr lang="ru-RU" sz="2400" b="1" i="0" dirty="0">
                <a:solidFill>
                  <a:schemeClr val="accent2">
                    <a:lumMod val="75000"/>
                  </a:schemeClr>
                </a:solidFill>
                <a:effectLst/>
                <a:latin typeface="Times New Roman" panose="02020603050405020304" pitchFamily="18" charset="0"/>
                <a:cs typeface="Times New Roman" panose="02020603050405020304" pitchFamily="18" charset="0"/>
              </a:rPr>
              <a:t>Бей</a:t>
            </a:r>
            <a:r>
              <a:rPr lang="ru-RU" sz="2400" b="0" i="0" dirty="0">
                <a:solidFill>
                  <a:schemeClr val="accent2">
                    <a:lumMod val="75000"/>
                  </a:schemeClr>
                </a:solidFill>
                <a:effectLst/>
                <a:latin typeface="Times New Roman" panose="02020603050405020304" pitchFamily="18" charset="0"/>
                <a:cs typeface="Times New Roman" panose="02020603050405020304" pitchFamily="18" charset="0"/>
              </a:rPr>
              <a:t> — вступить в прямую схватку с животным.</a:t>
            </a:r>
          </a:p>
          <a:p>
            <a:pPr algn="l">
              <a:buFont typeface="Arial" panose="020B0604020202020204" pitchFamily="34" charset="0"/>
              <a:buChar char="•"/>
            </a:pPr>
            <a:r>
              <a:rPr lang="ru-RU" sz="2400" b="1" i="0" dirty="0">
                <a:solidFill>
                  <a:schemeClr val="accent2">
                    <a:lumMod val="75000"/>
                  </a:schemeClr>
                </a:solidFill>
                <a:effectLst/>
                <a:latin typeface="Times New Roman" panose="02020603050405020304" pitchFamily="18" charset="0"/>
                <a:cs typeface="Times New Roman" panose="02020603050405020304" pitchFamily="18" charset="0"/>
              </a:rPr>
              <a:t>Беги</a:t>
            </a:r>
            <a:r>
              <a:rPr lang="ru-RU" sz="2400" b="0" i="0" dirty="0">
                <a:solidFill>
                  <a:schemeClr val="accent2">
                    <a:lumMod val="75000"/>
                  </a:schemeClr>
                </a:solidFill>
                <a:effectLst/>
                <a:latin typeface="Times New Roman" panose="02020603050405020304" pitchFamily="18" charset="0"/>
                <a:cs typeface="Times New Roman" panose="02020603050405020304" pitchFamily="18" charset="0"/>
              </a:rPr>
              <a:t> — в прямом смысле убежать или спрятаться. </a:t>
            </a:r>
          </a:p>
          <a:p>
            <a:pPr algn="l">
              <a:buFont typeface="Arial" panose="020B0604020202020204" pitchFamily="34" charset="0"/>
              <a:buChar char="•"/>
            </a:pPr>
            <a:r>
              <a:rPr lang="ru-RU" sz="2400" b="1" i="0" dirty="0">
                <a:solidFill>
                  <a:schemeClr val="accent2">
                    <a:lumMod val="75000"/>
                  </a:schemeClr>
                </a:solidFill>
                <a:effectLst/>
                <a:latin typeface="Times New Roman" panose="02020603050405020304" pitchFamily="18" charset="0"/>
                <a:cs typeface="Times New Roman" panose="02020603050405020304" pitchFamily="18" charset="0"/>
              </a:rPr>
              <a:t>Замри</a:t>
            </a:r>
            <a:r>
              <a:rPr lang="ru-RU" sz="2400" b="0" i="0" dirty="0">
                <a:solidFill>
                  <a:schemeClr val="accent2">
                    <a:lumMod val="75000"/>
                  </a:schemeClr>
                </a:solidFill>
                <a:effectLst/>
                <a:latin typeface="Times New Roman" panose="02020603050405020304" pitchFamily="18" charset="0"/>
                <a:cs typeface="Times New Roman" panose="02020603050405020304" pitchFamily="18" charset="0"/>
              </a:rPr>
              <a:t> — притвориться мертвым и надеяться, что лев обойдет стороной.</a:t>
            </a:r>
          </a:p>
          <a:p>
            <a:pPr algn="l"/>
            <a:r>
              <a:rPr lang="ru-RU" sz="2400" b="1" i="0" dirty="0">
                <a:solidFill>
                  <a:srgbClr val="C00000"/>
                </a:solidFill>
                <a:effectLst/>
                <a:latin typeface="Times New Roman" panose="02020603050405020304" pitchFamily="18" charset="0"/>
                <a:cs typeface="Times New Roman" panose="02020603050405020304" pitchFamily="18" charset="0"/>
              </a:rPr>
              <a:t>В современности</a:t>
            </a:r>
          </a:p>
          <a:p>
            <a:pPr algn="l">
              <a:buFont typeface="Arial" panose="020B0604020202020204" pitchFamily="34" charset="0"/>
              <a:buChar char="•"/>
            </a:pPr>
            <a:r>
              <a:rPr lang="ru-RU" sz="2400" b="1" i="0" dirty="0">
                <a:solidFill>
                  <a:schemeClr val="accent2">
                    <a:lumMod val="75000"/>
                  </a:schemeClr>
                </a:solidFill>
                <a:effectLst/>
                <a:latin typeface="Times New Roman" panose="02020603050405020304" pitchFamily="18" charset="0"/>
                <a:cs typeface="Times New Roman" panose="02020603050405020304" pitchFamily="18" charset="0"/>
              </a:rPr>
              <a:t>Бей</a:t>
            </a:r>
            <a:r>
              <a:rPr lang="ru-RU" sz="2400" b="0" i="0" dirty="0">
                <a:solidFill>
                  <a:schemeClr val="accent2">
                    <a:lumMod val="75000"/>
                  </a:schemeClr>
                </a:solidFill>
                <a:effectLst/>
                <a:latin typeface="Times New Roman" panose="02020603050405020304" pitchFamily="18" charset="0"/>
                <a:cs typeface="Times New Roman" panose="02020603050405020304" pitchFamily="18" charset="0"/>
              </a:rPr>
              <a:t> — агрессия и злость в адрес людей, иногда даже не связанных напрямую с причиной стресса.</a:t>
            </a:r>
          </a:p>
          <a:p>
            <a:pPr algn="l">
              <a:buFont typeface="Arial" panose="020B0604020202020204" pitchFamily="34" charset="0"/>
              <a:buChar char="•"/>
            </a:pPr>
            <a:r>
              <a:rPr lang="ru-RU" sz="2400" b="1" i="0" dirty="0">
                <a:solidFill>
                  <a:schemeClr val="accent2">
                    <a:lumMod val="75000"/>
                  </a:schemeClr>
                </a:solidFill>
                <a:effectLst/>
                <a:latin typeface="Times New Roman" panose="02020603050405020304" pitchFamily="18" charset="0"/>
                <a:cs typeface="Times New Roman" panose="02020603050405020304" pitchFamily="18" charset="0"/>
              </a:rPr>
              <a:t>Беги</a:t>
            </a:r>
            <a:r>
              <a:rPr lang="ru-RU" sz="2400" b="0" i="0" dirty="0">
                <a:solidFill>
                  <a:schemeClr val="accent2">
                    <a:lumMod val="75000"/>
                  </a:schemeClr>
                </a:solidFill>
                <a:effectLst/>
                <a:latin typeface="Times New Roman" panose="02020603050405020304" pitchFamily="18" charset="0"/>
                <a:cs typeface="Times New Roman" panose="02020603050405020304" pitchFamily="18" charset="0"/>
              </a:rPr>
              <a:t> — избегание проблем вместо их решения. Например: вместо того, чтобы закончить отчет, мы предпочитаем </a:t>
            </a:r>
            <a:r>
              <a:rPr lang="ru-RU" sz="2400" b="0" i="0" dirty="0" err="1">
                <a:solidFill>
                  <a:schemeClr val="accent2">
                    <a:lumMod val="75000"/>
                  </a:schemeClr>
                </a:solidFill>
                <a:effectLst/>
                <a:latin typeface="Times New Roman" panose="02020603050405020304" pitchFamily="18" charset="0"/>
                <a:cs typeface="Times New Roman" panose="02020603050405020304" pitchFamily="18" charset="0"/>
              </a:rPr>
              <a:t>прокрастинировать</a:t>
            </a:r>
            <a:r>
              <a:rPr lang="ru-RU" sz="2400" b="0" i="0" dirty="0">
                <a:solidFill>
                  <a:schemeClr val="accent2">
                    <a:lumMod val="75000"/>
                  </a:schemeClr>
                </a:solidFill>
                <a:effectLst/>
                <a:latin typeface="Times New Roman" panose="02020603050405020304" pitchFamily="18" charset="0"/>
                <a:cs typeface="Times New Roman" panose="02020603050405020304" pitchFamily="18" charset="0"/>
              </a:rPr>
              <a:t> или делать вид, что задачи нет, уходя от ее решения. </a:t>
            </a:r>
          </a:p>
          <a:p>
            <a:pPr algn="l">
              <a:buFont typeface="Arial" panose="020B0604020202020204" pitchFamily="34" charset="0"/>
              <a:buChar char="•"/>
            </a:pPr>
            <a:r>
              <a:rPr lang="ru-RU" sz="2400" b="1" i="0" dirty="0">
                <a:solidFill>
                  <a:schemeClr val="accent2">
                    <a:lumMod val="75000"/>
                  </a:schemeClr>
                </a:solidFill>
                <a:effectLst/>
                <a:latin typeface="Times New Roman" panose="02020603050405020304" pitchFamily="18" charset="0"/>
                <a:cs typeface="Times New Roman" panose="02020603050405020304" pitchFamily="18" charset="0"/>
              </a:rPr>
              <a:t>Замри</a:t>
            </a:r>
            <a:r>
              <a:rPr lang="ru-RU" sz="2400" b="0" i="0" dirty="0">
                <a:solidFill>
                  <a:schemeClr val="accent2">
                    <a:lumMod val="75000"/>
                  </a:schemeClr>
                </a:solidFill>
                <a:effectLst/>
                <a:latin typeface="Times New Roman" panose="02020603050405020304" pitchFamily="18" charset="0"/>
                <a:cs typeface="Times New Roman" panose="02020603050405020304" pitchFamily="18" charset="0"/>
              </a:rPr>
              <a:t> — отключение всех чувств и эмоций, порой доходящее до ощущения потери реальности. Одна из распространенных и разрушительных форм реакций на стресс, так как из нее тяжелее всего выбраться.</a:t>
            </a:r>
          </a:p>
        </p:txBody>
      </p:sp>
    </p:spTree>
    <p:extLst>
      <p:ext uri="{BB962C8B-B14F-4D97-AF65-F5344CB8AC3E}">
        <p14:creationId xmlns:p14="http://schemas.microsoft.com/office/powerpoint/2010/main" val="145741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186" y="282054"/>
            <a:ext cx="9780277" cy="1977409"/>
          </a:xfrm>
        </p:spPr>
        <p:txBody>
          <a:bodyPr>
            <a:noAutofit/>
          </a:bodyPr>
          <a:lstStyle/>
          <a:p>
            <a:r>
              <a:rPr lang="ru-RU" sz="4800" b="1" i="1" dirty="0">
                <a:solidFill>
                  <a:srgbClr val="C00000"/>
                </a:solidFill>
              </a:rPr>
              <a:t>«Есть продуктивные способы </a:t>
            </a:r>
            <a:r>
              <a:rPr lang="ru-RU" sz="4800" b="1" i="1" dirty="0" err="1">
                <a:solidFill>
                  <a:srgbClr val="C00000"/>
                </a:solidFill>
              </a:rPr>
              <a:t>совладания</a:t>
            </a:r>
            <a:r>
              <a:rPr lang="ru-RU" sz="4800" b="1" i="1" dirty="0">
                <a:solidFill>
                  <a:srgbClr val="C00000"/>
                </a:solidFill>
              </a:rPr>
              <a:t> со стрессом!»</a:t>
            </a:r>
          </a:p>
        </p:txBody>
      </p:sp>
      <p:sp>
        <p:nvSpPr>
          <p:cNvPr id="5" name="Текст 4"/>
          <p:cNvSpPr>
            <a:spLocks noGrp="1"/>
          </p:cNvSpPr>
          <p:nvPr>
            <p:ph type="body" idx="1"/>
          </p:nvPr>
        </p:nvSpPr>
        <p:spPr>
          <a:xfrm>
            <a:off x="484419" y="2428091"/>
            <a:ext cx="9219809" cy="2146681"/>
          </a:xfrm>
        </p:spPr>
        <p:txBody>
          <a:bodyPr>
            <a:noAutofit/>
          </a:bodyPr>
          <a:lstStyle/>
          <a:p>
            <a:pPr algn="ctr"/>
            <a:r>
              <a:rPr lang="ru-RU" sz="4400" b="1" i="1" dirty="0">
                <a:solidFill>
                  <a:schemeClr val="accent4">
                    <a:lumMod val="50000"/>
                  </a:schemeClr>
                </a:solidFill>
                <a:latin typeface="Times New Roman" panose="02020603050405020304" pitchFamily="18" charset="0"/>
                <a:cs typeface="Times New Roman" panose="02020603050405020304" pitchFamily="18" charset="0"/>
              </a:rPr>
              <a:t>Как справиться с проявлениями тревоги и стресса самостоятельно?</a:t>
            </a:r>
          </a:p>
        </p:txBody>
      </p:sp>
      <p:sp>
        <p:nvSpPr>
          <p:cNvPr id="6" name="TextBox 5"/>
          <p:cNvSpPr txBox="1"/>
          <p:nvPr/>
        </p:nvSpPr>
        <p:spPr>
          <a:xfrm>
            <a:off x="4552654" y="4743400"/>
            <a:ext cx="5431809" cy="1569660"/>
          </a:xfrm>
          <a:prstGeom prst="rect">
            <a:avLst/>
          </a:prstGeom>
          <a:noFill/>
        </p:spPr>
        <p:txBody>
          <a:bodyPr wrap="square" rtlCol="0">
            <a:spAutoFit/>
          </a:bodyPr>
          <a:lstStyle/>
          <a:p>
            <a:pPr algn="ctr"/>
            <a:r>
              <a:rPr lang="ru-RU" sz="2800" b="1" dirty="0">
                <a:solidFill>
                  <a:schemeClr val="accent2">
                    <a:lumMod val="75000"/>
                  </a:schemeClr>
                </a:solidFill>
                <a:latin typeface="Times New Roman" panose="02020603050405020304" pitchFamily="18" charset="0"/>
                <a:cs typeface="Times New Roman" panose="02020603050405020304" pitchFamily="18" charset="0"/>
              </a:rPr>
              <a:t>С Вами Ваш психолог </a:t>
            </a:r>
          </a:p>
          <a:p>
            <a:pPr algn="ctr"/>
            <a:r>
              <a:rPr lang="ru-RU" sz="2800" b="1" dirty="0" err="1">
                <a:solidFill>
                  <a:schemeClr val="accent2">
                    <a:lumMod val="75000"/>
                  </a:schemeClr>
                </a:solidFill>
                <a:latin typeface="Times New Roman" panose="02020603050405020304" pitchFamily="18" charset="0"/>
                <a:cs typeface="Times New Roman" panose="02020603050405020304" pitchFamily="18" charset="0"/>
              </a:rPr>
              <a:t>Фефелова</a:t>
            </a:r>
            <a:r>
              <a:rPr lang="ru-RU" sz="2800" b="1" dirty="0">
                <a:solidFill>
                  <a:schemeClr val="accent2">
                    <a:lumMod val="75000"/>
                  </a:schemeClr>
                </a:solidFill>
                <a:latin typeface="Times New Roman" panose="02020603050405020304" pitchFamily="18" charset="0"/>
                <a:cs typeface="Times New Roman" panose="02020603050405020304" pitchFamily="18" charset="0"/>
              </a:rPr>
              <a:t> Любовь Викторовна</a:t>
            </a:r>
          </a:p>
          <a:p>
            <a:pPr algn="ctr"/>
            <a:r>
              <a:rPr lang="ru-RU" sz="4000" b="1" i="1" dirty="0">
                <a:solidFill>
                  <a:srgbClr val="C00000"/>
                </a:solidFill>
                <a:latin typeface="Times New Roman" panose="02020603050405020304" pitchFamily="18" charset="0"/>
                <a:cs typeface="Times New Roman" panose="02020603050405020304" pitchFamily="18" charset="0"/>
              </a:rPr>
              <a:t>Будьте здоровы!</a:t>
            </a:r>
          </a:p>
        </p:txBody>
      </p:sp>
    </p:spTree>
    <p:extLst>
      <p:ext uri="{BB962C8B-B14F-4D97-AF65-F5344CB8AC3E}">
        <p14:creationId xmlns:p14="http://schemas.microsoft.com/office/powerpoint/2010/main" val="2866195167"/>
      </p:ext>
    </p:extLst>
  </p:cSld>
  <p:clrMapOvr>
    <a:masterClrMapping/>
  </p:clrMapOvr>
</p:sld>
</file>

<file path=ppt/theme/theme1.xml><?xml version="1.0" encoding="utf-8"?>
<a:theme xmlns:a="http://schemas.openxmlformats.org/drawingml/2006/main" name="Грань">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829</TotalTime>
  <Words>2375</Words>
  <Application>Microsoft Office PowerPoint</Application>
  <PresentationFormat>Произвольный</PresentationFormat>
  <Paragraphs>130</Paragraphs>
  <Slides>26</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26</vt:i4>
      </vt:variant>
    </vt:vector>
  </HeadingPairs>
  <TitlesOfParts>
    <vt:vector size="28" baseType="lpstr">
      <vt:lpstr>Грань</vt:lpstr>
      <vt:lpstr>NOTEBOOK</vt:lpstr>
      <vt:lpstr>Презентация PowerPoint</vt:lpstr>
      <vt:lpstr>Презентация PowerPoint</vt:lpstr>
      <vt:lpstr>Презентация PowerPoint</vt:lpstr>
      <vt:lpstr>«Стресс» - англ. (stress) – «давление, напряжение»</vt:lpstr>
      <vt:lpstr>Презентация PowerPoint</vt:lpstr>
      <vt:lpstr>УПРАВЛЕНИЕ СТРЕССОМ</vt:lpstr>
      <vt:lpstr>Презентация PowerPoint</vt:lpstr>
      <vt:lpstr>Презентация PowerPoint</vt:lpstr>
      <vt:lpstr>«Есть продуктивные способы совладания со стрессом!»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«Стресс не пройдет»</dc:title>
  <dc:creator>Анна Рогуткина</dc:creator>
  <cp:lastModifiedBy>Пользователь Windows</cp:lastModifiedBy>
  <cp:revision>24</cp:revision>
  <dcterms:created xsi:type="dcterms:W3CDTF">2020-04-08T06:53:53Z</dcterms:created>
  <dcterms:modified xsi:type="dcterms:W3CDTF">2024-04-23T12:26:14Z</dcterms:modified>
</cp:coreProperties>
</file>