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70" r:id="rId4"/>
    <p:sldId id="278" r:id="rId5"/>
    <p:sldId id="268" r:id="rId6"/>
    <p:sldId id="269" r:id="rId7"/>
    <p:sldId id="271" r:id="rId8"/>
    <p:sldId id="256" r:id="rId9"/>
    <p:sldId id="27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2-12/1671725288_kartinkin-net-p-pedagog-psikholog-kartinki-oboi-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018831"/>
            <a:ext cx="8568952" cy="482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4568" y="0"/>
            <a:ext cx="7694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познакомимся!</a:t>
            </a:r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6021288"/>
            <a:ext cx="7363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Рогуткина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Любовь Викторовна 89139307374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53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37.userapi.com/impg/QDPkhnt3Zr1So4DQo73xNcX08PNOcv9oTySvwA/764lwAYTC_k.jpg?size=960x720&amp;quality=96&amp;sign=f256086a61c820dd142c515f9051354c&amp;c_uniq_tag=G0m_HxbpCUHLJquVLx2ltxQoj3G6gdIbZ2g8wV5-Jb4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3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rofit-success.ru/wp-content/uploads/f/8/3/f83f31242339ff8f39fc502b0aad0a4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08912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188640"/>
            <a:ext cx="44935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490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iestafood.ru/800/600/https/fs00.infourok.ru/images/doc/207/236237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5964"/>
            <a:ext cx="8739757" cy="655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843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90364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Одним из методов КРД является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арт-терапия.</a:t>
            </a:r>
            <a:r>
              <a:rPr kumimoji="0" lang="ru-RU" altLang="ru-RU" sz="4400" b="1" i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Она</a:t>
            </a:r>
            <a:r>
              <a:rPr kumimoji="0" lang="ru-RU" altLang="ru-RU" sz="44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позволяет</a:t>
            </a:r>
            <a:r>
              <a:rPr kumimoji="0" lang="ru-RU" altLang="ru-RU" sz="6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kumimoji="0" lang="ru-RU" sz="60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520" y="2312471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 наблюдать, как изменения собственного поведения влияют на окружающих;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 повышать самооценку, что ведет к укреплению личной идентичности;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 развивать навыки принятия решений;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 расслабиться, выплеснуть негативные мысли и чувства;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• заняться изобразительным искусством и реализовать свою способность к творчеству.</a:t>
            </a:r>
          </a:p>
        </p:txBody>
      </p:sp>
      <p:pic>
        <p:nvPicPr>
          <p:cNvPr id="5" name="Picture 4" descr="x_c64e63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707904" cy="449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76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234" y="260648"/>
            <a:ext cx="63435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endParaRPr lang="ru-RU" sz="4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cf.ppt-online.org/files/slide/k/K7WvNzoELJi2xren6M0FDU4tTfY8SslB35I1HQ/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200263"/>
            <a:ext cx="8856984" cy="645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046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sy-files.ru/wp-content/uploads/8/4/f/84fa9d5e73a81ff54ffef4e13013805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07631"/>
            <a:ext cx="8856984" cy="66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3" y="1124744"/>
            <a:ext cx="6240693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0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нашем Лицее </a:t>
            </a:r>
            <a:r>
              <a:rPr lang="ru-RU" sz="2800" i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работает родительский </a:t>
            </a:r>
            <a:r>
              <a:rPr lang="ru-RU" sz="2800" i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клуб </a:t>
            </a:r>
            <a:r>
              <a:rPr lang="ru-RU" sz="2800" i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</a:t>
            </a:r>
            <a:r>
              <a:rPr lang="ru-RU" sz="2800" i="1" dirty="0" smtClean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Содружество»</a:t>
            </a:r>
            <a:endParaRPr lang="ru-RU" sz="2800" i="1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605" y="5733255"/>
            <a:ext cx="7562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Встречи проходят каждый третий четверг месяца. </a:t>
            </a: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Тему следующей встречи мы определяем вместе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2052" name="Picture 4" descr="C:\Users\Dr\Desktop\На сайт Лицея\IMG_3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88207"/>
            <a:ext cx="3168352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Dr\Desktop\На сайт Лицея\IMG_33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21246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r\Desktop\На сайт Лицея\IMG_33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5960">
            <a:off x="2245360" y="2991793"/>
            <a:ext cx="3456384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457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un9-37.userapi.com/impg/A7y88GCB3ipCP1qfIIeZT7GcuewCJtlbB1hXWg/1xVaLTf-Wy0.jpg?size=1280x904&amp;quality=95&amp;sign=74a0956cc5772dfa761c7d8e41fbb0e2&amp;c_uniq_tag=Wq9s93P-2AvQ7DzQp2PYZPOoxDeGc_5fauNpY6K3eC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4312759" cy="304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30.userapi.com/impg/fKuAjxWQN-0M6BTHamnlJClKGgfhS2E5mca6HQ/Vb8l0b9n94I.jpg?size=800x456&amp;quality=95&amp;sign=6a1182d32d1b8809db205b9ba916772c&amp;c_uniq_tag=DkKvXEw7fYSwDPP21NgjQqZaUOANjwthMz0-8dTAlq8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28" y="2420888"/>
            <a:ext cx="3853082" cy="219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i?id=088b3dfe8f22be40070babdac6716e8bd6c3aa40_l-10397524-images-thumbs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1048"/>
            <a:ext cx="2913557" cy="291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spsid-harmony.ru/wp-content/uploads/1/5/d/15d050abf7d8264d46b33c29dd5643fb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19015"/>
            <a:ext cx="2877801" cy="287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fonoteka.top/uploads/posts/2023-03/1679434270_phonoteka-org-p-einshtein-foni-instagram-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68" y="116632"/>
            <a:ext cx="3798791" cy="215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lonske.ru/wp-content/uploads/2019/05/anna-lonske-mudrye-mysl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4905680"/>
            <a:ext cx="2240389" cy="1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6337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89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«Трудности адаптации пятиклассников в школе»</dc:title>
  <dc:creator>рабочий</dc:creator>
  <cp:lastModifiedBy>Пользователь Windows</cp:lastModifiedBy>
  <cp:revision>25</cp:revision>
  <dcterms:created xsi:type="dcterms:W3CDTF">2015-09-16T06:32:26Z</dcterms:created>
  <dcterms:modified xsi:type="dcterms:W3CDTF">2024-02-12T09:17:07Z</dcterms:modified>
</cp:coreProperties>
</file>