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21333-0F90-4D6F-A08B-6E893FEF1F7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A4E64-96ED-4EE1-9DB1-0D473667C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86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4E64-96ED-4EE1-9DB1-0D473667CA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75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0519-31F9-45E2-A67C-76E05AF8FF63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D94-F60D-4096-9365-D6C630276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0519-31F9-45E2-A67C-76E05AF8FF63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D94-F60D-4096-9365-D6C630276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0519-31F9-45E2-A67C-76E05AF8FF63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D94-F60D-4096-9365-D6C630276C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0519-31F9-45E2-A67C-76E05AF8FF63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D94-F60D-4096-9365-D6C630276C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0519-31F9-45E2-A67C-76E05AF8FF63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D94-F60D-4096-9365-D6C630276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0519-31F9-45E2-A67C-76E05AF8FF63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D94-F60D-4096-9365-D6C630276C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0519-31F9-45E2-A67C-76E05AF8FF63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D94-F60D-4096-9365-D6C630276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0519-31F9-45E2-A67C-76E05AF8FF63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D94-F60D-4096-9365-D6C630276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0519-31F9-45E2-A67C-76E05AF8FF63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D94-F60D-4096-9365-D6C630276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0519-31F9-45E2-A67C-76E05AF8FF63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D94-F60D-4096-9365-D6C630276C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0519-31F9-45E2-A67C-76E05AF8FF63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D94-F60D-4096-9365-D6C630276C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9B20519-31F9-45E2-A67C-76E05AF8FF63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2CFED94-F60D-4096-9365-D6C630276C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630616" cy="1224136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Проект</a:t>
            </a:r>
            <a:br>
              <a:rPr lang="ru-RU" sz="3600" dirty="0" smtClean="0"/>
            </a:br>
            <a:r>
              <a:rPr lang="ru-RU" sz="3600" dirty="0" smtClean="0"/>
              <a:t> на тему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«</a:t>
            </a:r>
            <a:r>
              <a:rPr lang="ru-RU" sz="4800" smtClean="0"/>
              <a:t>МОЙ ПИТОМЕЦ»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789040"/>
            <a:ext cx="6840760" cy="216023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Выполнила 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1 «Б» класса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«Лицей №1»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Корабельникова Дарья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24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Тобиас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:\Photos\Тобиас\IMGP146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75" t="5503"/>
          <a:stretch/>
        </p:blipFill>
        <p:spPr bwMode="auto">
          <a:xfrm>
            <a:off x="1691680" y="1608912"/>
            <a:ext cx="5760640" cy="45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170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268759"/>
            <a:ext cx="3113172" cy="5287623"/>
          </a:xfrm>
        </p:spPr>
      </p:pic>
      <p:pic>
        <p:nvPicPr>
          <p:cNvPr id="2051" name="Picture 3" descr="D:\Photos\Тобиас\DSC_69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750"/>
          <a:stretch/>
        </p:blipFill>
        <p:spPr bwMode="auto">
          <a:xfrm>
            <a:off x="4060058" y="3212976"/>
            <a:ext cx="493028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471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Sasha\Downloads\20221218_123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099154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hotos\Тобиас\IMGP1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0263" y="2657875"/>
            <a:ext cx="4968552" cy="332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641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Забавный эпизод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Sasha\Downloads\20210501_081433 (1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8" t="598" r="2982" b="11319"/>
          <a:stretch/>
        </p:blipFill>
        <p:spPr bwMode="auto">
          <a:xfrm>
            <a:off x="611560" y="2348880"/>
            <a:ext cx="3551068" cy="374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sha\Downloads\20210501_18051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8716" y="2830779"/>
            <a:ext cx="3855187" cy="289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620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 занятия с котом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Photos\Тобиас\Серийная съёмка\DSC_545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52" t="-1" r="12790" b="8116"/>
          <a:stretch/>
        </p:blipFill>
        <p:spPr bwMode="auto">
          <a:xfrm>
            <a:off x="539552" y="2060848"/>
            <a:ext cx="2857623" cy="286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sha\Downloads\20210530_1459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5" t="16428"/>
          <a:stretch/>
        </p:blipFill>
        <p:spPr bwMode="auto">
          <a:xfrm>
            <a:off x="5364088" y="1484784"/>
            <a:ext cx="347824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asha\Downloads\20220112_2122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38502"/>
            <a:ext cx="310973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668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«Мы в ответе за тех, </a:t>
            </a:r>
            <a:br>
              <a:rPr lang="ru-RU" dirty="0" smtClean="0"/>
            </a:br>
            <a:r>
              <a:rPr lang="ru-RU" smtClean="0"/>
              <a:t>кого </a:t>
            </a:r>
            <a:r>
              <a:rPr lang="ru-RU" smtClean="0"/>
              <a:t>приручили»</a:t>
            </a:r>
            <a:endParaRPr lang="ru-RU" dirty="0"/>
          </a:p>
        </p:txBody>
      </p:sp>
      <p:pic>
        <p:nvPicPr>
          <p:cNvPr id="4" name="Picture 6" descr="C:\Users\Sasha\Downloads\20220112_212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392488" cy="44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107</TotalTime>
  <Words>35</Words>
  <Application>Microsoft Office PowerPoint</Application>
  <PresentationFormat>Экран (4:3)</PresentationFormat>
  <Paragraphs>12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Проект  на тему  «МОЙ ПИТОМЕЦ»</vt:lpstr>
      <vt:lpstr>Кот Тобиас</vt:lpstr>
      <vt:lpstr>Окраска</vt:lpstr>
      <vt:lpstr>Характер</vt:lpstr>
      <vt:lpstr>Забавный эпизод</vt:lpstr>
      <vt:lpstr>Мои занятия с котом</vt:lpstr>
      <vt:lpstr>«Мы в ответе за тех,  кого приручили»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ПИТОМЕЦ</dc:title>
  <dc:creator>Sasha</dc:creator>
  <cp:lastModifiedBy>Кабинет_8</cp:lastModifiedBy>
  <cp:revision>9</cp:revision>
  <dcterms:created xsi:type="dcterms:W3CDTF">2024-04-02T16:14:30Z</dcterms:created>
  <dcterms:modified xsi:type="dcterms:W3CDTF">2024-06-06T11:22:08Z</dcterms:modified>
</cp:coreProperties>
</file>