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223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40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33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46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987034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0669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411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37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87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02378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50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BDDC7BA-B251-424B-B38C-DEC811FCAE4C}" type="datetimeFigureOut">
              <a:rPr lang="ru-RU" smtClean="0"/>
              <a:pPr/>
              <a:t>03.06.2024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8FB158-2FBF-4556-881F-8EF65D07A1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100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9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9.xml" Type="http://schemas.openxmlformats.org/officeDocument/2006/relationships/slideLayout"/><Relationship Id="rId5" Target="../media/image12.jpeg" Type="http://schemas.openxmlformats.org/officeDocument/2006/relationships/image"/><Relationship Id="rId4" Target="../media/image11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16.jpeg" Type="http://schemas.openxmlformats.org/officeDocument/2006/relationships/image"/><Relationship Id="rId4" Target="../media/image15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E318F-70A7-4E1F-BB58-5AF15C69BA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000" dirty="0"/>
              <a:t>Проект </a:t>
            </a:r>
            <a:br>
              <a:rPr lang="ru-RU" sz="2000" dirty="0"/>
            </a:br>
            <a:r>
              <a:rPr lang="ru-RU" sz="2000" dirty="0"/>
              <a:t>на тему</a:t>
            </a:r>
            <a:br>
              <a:rPr lang="ru-RU" sz="2400" dirty="0"/>
            </a:br>
            <a:r>
              <a:rPr lang="ru-RU" sz="2400" dirty="0"/>
              <a:t> </a:t>
            </a:r>
            <a:br>
              <a:rPr lang="ru-RU" sz="3200" dirty="0"/>
            </a:br>
            <a:r>
              <a:rPr lang="ru-RU" sz="3200" dirty="0"/>
              <a:t>МОЙ</a:t>
            </a:r>
            <a:br>
              <a:rPr lang="ru-RU" sz="3200" dirty="0"/>
            </a:br>
            <a:r>
              <a:rPr lang="ru-RU" sz="3200" dirty="0"/>
              <a:t> КЛАСС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17F003-563A-4672-A027-039742F06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3943" y="4281715"/>
            <a:ext cx="4905828" cy="192103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Выполнила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ученица 1 «Б» класса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«Лицей №1»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Григорьева Анна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320450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b="b" l="0" r="r" t="0"/>
            <a:pathLst>
              <a:path h="3294" w="3298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3AECD97-688D-4AE7-9838-616620200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047FB3A-C0F9-4DD9-A4E0-B203F96AA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fmla="*/ 0 w 4272784" name="connsiteX0"/>
              <a:gd fmla="*/ 0 h 6858000" name="connsiteY0"/>
              <a:gd fmla="*/ 4082989 w 4272784" name="connsiteX1"/>
              <a:gd fmla="*/ 0 h 6858000" name="connsiteY1"/>
              <a:gd fmla="*/ 4088029 w 4272784" name="connsiteX2"/>
              <a:gd fmla="*/ 66675 h 6858000" name="connsiteY2"/>
              <a:gd fmla="*/ 4096426 w 4272784" name="connsiteX3"/>
              <a:gd fmla="*/ 122237 h 6858000" name="connsiteY3"/>
              <a:gd fmla="*/ 4106504 w 4272784" name="connsiteX4"/>
              <a:gd fmla="*/ 174625 h 6858000" name="connsiteY4"/>
              <a:gd fmla="*/ 4123300 w 4272784" name="connsiteX5"/>
              <a:gd fmla="*/ 217487 h 6858000" name="connsiteY5"/>
              <a:gd fmla="*/ 4140096 w 4272784" name="connsiteX6"/>
              <a:gd fmla="*/ 260350 h 6858000" name="connsiteY6"/>
              <a:gd fmla="*/ 4160251 w 4272784" name="connsiteX7"/>
              <a:gd fmla="*/ 296862 h 6858000" name="connsiteY7"/>
              <a:gd fmla="*/ 4180406 w 4272784" name="connsiteX8"/>
              <a:gd fmla="*/ 334962 h 6858000" name="connsiteY8"/>
              <a:gd fmla="*/ 4198882 w 4272784" name="connsiteX9"/>
              <a:gd fmla="*/ 369887 h 6858000" name="connsiteY9"/>
              <a:gd fmla="*/ 4217357 w 4272784" name="connsiteX10"/>
              <a:gd fmla="*/ 409575 h 6858000" name="connsiteY10"/>
              <a:gd fmla="*/ 4234153 w 4272784" name="connsiteX11"/>
              <a:gd fmla="*/ 450850 h 6858000" name="connsiteY11"/>
              <a:gd fmla="*/ 4249270 w 4272784" name="connsiteX12"/>
              <a:gd fmla="*/ 496887 h 6858000" name="connsiteY12"/>
              <a:gd fmla="*/ 4261027 w 4272784" name="connsiteX13"/>
              <a:gd fmla="*/ 546100 h 6858000" name="connsiteY13"/>
              <a:gd fmla="*/ 4269425 w 4272784" name="connsiteX14"/>
              <a:gd fmla="*/ 606425 h 6858000" name="connsiteY14"/>
              <a:gd fmla="*/ 4272784 w 4272784" name="connsiteX15"/>
              <a:gd fmla="*/ 673100 h 6858000" name="connsiteY15"/>
              <a:gd fmla="*/ 4269425 w 4272784" name="connsiteX16"/>
              <a:gd fmla="*/ 744537 h 6858000" name="connsiteY16"/>
              <a:gd fmla="*/ 4261027 w 4272784" name="connsiteX17"/>
              <a:gd fmla="*/ 801687 h 6858000" name="connsiteY17"/>
              <a:gd fmla="*/ 4249270 w 4272784" name="connsiteX18"/>
              <a:gd fmla="*/ 854075 h 6858000" name="connsiteY18"/>
              <a:gd fmla="*/ 4234153 w 4272784" name="connsiteX19"/>
              <a:gd fmla="*/ 901700 h 6858000" name="connsiteY19"/>
              <a:gd fmla="*/ 4217357 w 4272784" name="connsiteX20"/>
              <a:gd fmla="*/ 942975 h 6858000" name="connsiteY20"/>
              <a:gd fmla="*/ 4197202 w 4272784" name="connsiteX21"/>
              <a:gd fmla="*/ 981075 h 6858000" name="connsiteY21"/>
              <a:gd fmla="*/ 4177047 w 4272784" name="connsiteX22"/>
              <a:gd fmla="*/ 1017587 h 6858000" name="connsiteY22"/>
              <a:gd fmla="*/ 4156892 w 4272784" name="connsiteX23"/>
              <a:gd fmla="*/ 1055687 h 6858000" name="connsiteY23"/>
              <a:gd fmla="*/ 4138416 w 4272784" name="connsiteX24"/>
              <a:gd fmla="*/ 1095375 h 6858000" name="connsiteY24"/>
              <a:gd fmla="*/ 4119940 w 4272784" name="connsiteX25"/>
              <a:gd fmla="*/ 1136650 h 6858000" name="connsiteY25"/>
              <a:gd fmla="*/ 4104825 w 4272784" name="connsiteX26"/>
              <a:gd fmla="*/ 1182687 h 6858000" name="connsiteY26"/>
              <a:gd fmla="*/ 4094747 w 4272784" name="connsiteX27"/>
              <a:gd fmla="*/ 1235075 h 6858000" name="connsiteY27"/>
              <a:gd fmla="*/ 4084669 w 4272784" name="connsiteX28"/>
              <a:gd fmla="*/ 1295400 h 6858000" name="connsiteY28"/>
              <a:gd fmla="*/ 4082989 w 4272784" name="connsiteX29"/>
              <a:gd fmla="*/ 1363662 h 6858000" name="connsiteY29"/>
              <a:gd fmla="*/ 4084669 w 4272784" name="connsiteX30"/>
              <a:gd fmla="*/ 1431925 h 6858000" name="connsiteY30"/>
              <a:gd fmla="*/ 4094747 w 4272784" name="connsiteX31"/>
              <a:gd fmla="*/ 1492250 h 6858000" name="connsiteY31"/>
              <a:gd fmla="*/ 4104825 w 4272784" name="connsiteX32"/>
              <a:gd fmla="*/ 1544637 h 6858000" name="connsiteY32"/>
              <a:gd fmla="*/ 4119940 w 4272784" name="connsiteX33"/>
              <a:gd fmla="*/ 1589087 h 6858000" name="connsiteY33"/>
              <a:gd fmla="*/ 4138416 w 4272784" name="connsiteX34"/>
              <a:gd fmla="*/ 1631950 h 6858000" name="connsiteY34"/>
              <a:gd fmla="*/ 4156892 w 4272784" name="connsiteX35"/>
              <a:gd fmla="*/ 1671637 h 6858000" name="connsiteY35"/>
              <a:gd fmla="*/ 4177047 w 4272784" name="connsiteX36"/>
              <a:gd fmla="*/ 1708150 h 6858000" name="connsiteY36"/>
              <a:gd fmla="*/ 4197202 w 4272784" name="connsiteX37"/>
              <a:gd fmla="*/ 1743075 h 6858000" name="connsiteY37"/>
              <a:gd fmla="*/ 4217357 w 4272784" name="connsiteX38"/>
              <a:gd fmla="*/ 1782762 h 6858000" name="connsiteY38"/>
              <a:gd fmla="*/ 4234153 w 4272784" name="connsiteX39"/>
              <a:gd fmla="*/ 1824037 h 6858000" name="connsiteY39"/>
              <a:gd fmla="*/ 4249270 w 4272784" name="connsiteX40"/>
              <a:gd fmla="*/ 1870075 h 6858000" name="connsiteY40"/>
              <a:gd fmla="*/ 4261027 w 4272784" name="connsiteX41"/>
              <a:gd fmla="*/ 1922462 h 6858000" name="connsiteY41"/>
              <a:gd fmla="*/ 4269425 w 4272784" name="connsiteX42"/>
              <a:gd fmla="*/ 1982787 h 6858000" name="connsiteY42"/>
              <a:gd fmla="*/ 4272784 w 4272784" name="connsiteX43"/>
              <a:gd fmla="*/ 2051050 h 6858000" name="connsiteY43"/>
              <a:gd fmla="*/ 4269425 w 4272784" name="connsiteX44"/>
              <a:gd fmla="*/ 2119312 h 6858000" name="connsiteY44"/>
              <a:gd fmla="*/ 4261027 w 4272784" name="connsiteX45"/>
              <a:gd fmla="*/ 2179637 h 6858000" name="connsiteY45"/>
              <a:gd fmla="*/ 4249270 w 4272784" name="connsiteX46"/>
              <a:gd fmla="*/ 2232025 h 6858000" name="connsiteY46"/>
              <a:gd fmla="*/ 4234153 w 4272784" name="connsiteX47"/>
              <a:gd fmla="*/ 2278062 h 6858000" name="connsiteY47"/>
              <a:gd fmla="*/ 4217357 w 4272784" name="connsiteX48"/>
              <a:gd fmla="*/ 2319337 h 6858000" name="connsiteY48"/>
              <a:gd fmla="*/ 4197202 w 4272784" name="connsiteX49"/>
              <a:gd fmla="*/ 2359025 h 6858000" name="connsiteY49"/>
              <a:gd fmla="*/ 4177047 w 4272784" name="connsiteX50"/>
              <a:gd fmla="*/ 2395537 h 6858000" name="connsiteY50"/>
              <a:gd fmla="*/ 4156892 w 4272784" name="connsiteX51"/>
              <a:gd fmla="*/ 2433637 h 6858000" name="connsiteY51"/>
              <a:gd fmla="*/ 4138416 w 4272784" name="connsiteX52"/>
              <a:gd fmla="*/ 2471737 h 6858000" name="connsiteY52"/>
              <a:gd fmla="*/ 4119940 w 4272784" name="connsiteX53"/>
              <a:gd fmla="*/ 2513012 h 6858000" name="connsiteY53"/>
              <a:gd fmla="*/ 4104825 w 4272784" name="connsiteX54"/>
              <a:gd fmla="*/ 2560637 h 6858000" name="connsiteY54"/>
              <a:gd fmla="*/ 4094747 w 4272784" name="connsiteX55"/>
              <a:gd fmla="*/ 2613025 h 6858000" name="connsiteY55"/>
              <a:gd fmla="*/ 4084669 w 4272784" name="connsiteX56"/>
              <a:gd fmla="*/ 2671762 h 6858000" name="connsiteY56"/>
              <a:gd fmla="*/ 4082989 w 4272784" name="connsiteX57"/>
              <a:gd fmla="*/ 2741612 h 6858000" name="connsiteY57"/>
              <a:gd fmla="*/ 4084669 w 4272784" name="connsiteX58"/>
              <a:gd fmla="*/ 2809875 h 6858000" name="connsiteY58"/>
              <a:gd fmla="*/ 4094747 w 4272784" name="connsiteX59"/>
              <a:gd fmla="*/ 2868612 h 6858000" name="connsiteY59"/>
              <a:gd fmla="*/ 4104825 w 4272784" name="connsiteX60"/>
              <a:gd fmla="*/ 2922587 h 6858000" name="connsiteY60"/>
              <a:gd fmla="*/ 4119940 w 4272784" name="connsiteX61"/>
              <a:gd fmla="*/ 2967037 h 6858000" name="connsiteY61"/>
              <a:gd fmla="*/ 4138416 w 4272784" name="connsiteX62"/>
              <a:gd fmla="*/ 3009900 h 6858000" name="connsiteY62"/>
              <a:gd fmla="*/ 4156892 w 4272784" name="connsiteX63"/>
              <a:gd fmla="*/ 3046412 h 6858000" name="connsiteY63"/>
              <a:gd fmla="*/ 4177047 w 4272784" name="connsiteX64"/>
              <a:gd fmla="*/ 3084512 h 6858000" name="connsiteY64"/>
              <a:gd fmla="*/ 4197202 w 4272784" name="connsiteX65"/>
              <a:gd fmla="*/ 3121025 h 6858000" name="connsiteY65"/>
              <a:gd fmla="*/ 4217357 w 4272784" name="connsiteX66"/>
              <a:gd fmla="*/ 3160712 h 6858000" name="connsiteY66"/>
              <a:gd fmla="*/ 4234153 w 4272784" name="connsiteX67"/>
              <a:gd fmla="*/ 3201987 h 6858000" name="connsiteY67"/>
              <a:gd fmla="*/ 4249270 w 4272784" name="connsiteX68"/>
              <a:gd fmla="*/ 3248025 h 6858000" name="connsiteY68"/>
              <a:gd fmla="*/ 4261027 w 4272784" name="connsiteX69"/>
              <a:gd fmla="*/ 3300412 h 6858000" name="connsiteY69"/>
              <a:gd fmla="*/ 4269425 w 4272784" name="connsiteX70"/>
              <a:gd fmla="*/ 3360737 h 6858000" name="connsiteY70"/>
              <a:gd fmla="*/ 4272784 w 4272784" name="connsiteX71"/>
              <a:gd fmla="*/ 3427412 h 6858000" name="connsiteY71"/>
              <a:gd fmla="*/ 4269425 w 4272784" name="connsiteX72"/>
              <a:gd fmla="*/ 3497262 h 6858000" name="connsiteY72"/>
              <a:gd fmla="*/ 4261027 w 4272784" name="connsiteX73"/>
              <a:gd fmla="*/ 3557587 h 6858000" name="connsiteY73"/>
              <a:gd fmla="*/ 4249270 w 4272784" name="connsiteX74"/>
              <a:gd fmla="*/ 3609975 h 6858000" name="connsiteY74"/>
              <a:gd fmla="*/ 4234153 w 4272784" name="connsiteX75"/>
              <a:gd fmla="*/ 3656012 h 6858000" name="connsiteY75"/>
              <a:gd fmla="*/ 4217357 w 4272784" name="connsiteX76"/>
              <a:gd fmla="*/ 3697287 h 6858000" name="connsiteY76"/>
              <a:gd fmla="*/ 4197202 w 4272784" name="connsiteX77"/>
              <a:gd fmla="*/ 3736975 h 6858000" name="connsiteY77"/>
              <a:gd fmla="*/ 4156892 w 4272784" name="connsiteX78"/>
              <a:gd fmla="*/ 3811587 h 6858000" name="connsiteY78"/>
              <a:gd fmla="*/ 4138416 w 4272784" name="connsiteX79"/>
              <a:gd fmla="*/ 3848100 h 6858000" name="connsiteY79"/>
              <a:gd fmla="*/ 4119940 w 4272784" name="connsiteX80"/>
              <a:gd fmla="*/ 3890962 h 6858000" name="connsiteY80"/>
              <a:gd fmla="*/ 4104825 w 4272784" name="connsiteX81"/>
              <a:gd fmla="*/ 3935412 h 6858000" name="connsiteY81"/>
              <a:gd fmla="*/ 4094747 w 4272784" name="connsiteX82"/>
              <a:gd fmla="*/ 3987800 h 6858000" name="connsiteY82"/>
              <a:gd fmla="*/ 4084669 w 4272784" name="connsiteX83"/>
              <a:gd fmla="*/ 4048125 h 6858000" name="connsiteY83"/>
              <a:gd fmla="*/ 4082989 w 4272784" name="connsiteX84"/>
              <a:gd fmla="*/ 4116387 h 6858000" name="connsiteY84"/>
              <a:gd fmla="*/ 4084669 w 4272784" name="connsiteX85"/>
              <a:gd fmla="*/ 4186237 h 6858000" name="connsiteY85"/>
              <a:gd fmla="*/ 4094747 w 4272784" name="connsiteX86"/>
              <a:gd fmla="*/ 4244975 h 6858000" name="connsiteY86"/>
              <a:gd fmla="*/ 4104825 w 4272784" name="connsiteX87"/>
              <a:gd fmla="*/ 4297362 h 6858000" name="connsiteY87"/>
              <a:gd fmla="*/ 4119940 w 4272784" name="connsiteX88"/>
              <a:gd fmla="*/ 4343400 h 6858000" name="connsiteY88"/>
              <a:gd fmla="*/ 4138416 w 4272784" name="connsiteX89"/>
              <a:gd fmla="*/ 4386262 h 6858000" name="connsiteY89"/>
              <a:gd fmla="*/ 4156892 w 4272784" name="connsiteX90"/>
              <a:gd fmla="*/ 4424362 h 6858000" name="connsiteY90"/>
              <a:gd fmla="*/ 4197202 w 4272784" name="connsiteX91"/>
              <a:gd fmla="*/ 4498975 h 6858000" name="connsiteY91"/>
              <a:gd fmla="*/ 4217357 w 4272784" name="connsiteX92"/>
              <a:gd fmla="*/ 4537075 h 6858000" name="connsiteY92"/>
              <a:gd fmla="*/ 4234153 w 4272784" name="connsiteX93"/>
              <a:gd fmla="*/ 4579937 h 6858000" name="connsiteY93"/>
              <a:gd fmla="*/ 4249270 w 4272784" name="connsiteX94"/>
              <a:gd fmla="*/ 4625975 h 6858000" name="connsiteY94"/>
              <a:gd fmla="*/ 4261027 w 4272784" name="connsiteX95"/>
              <a:gd fmla="*/ 4678362 h 6858000" name="connsiteY95"/>
              <a:gd fmla="*/ 4269425 w 4272784" name="connsiteX96"/>
              <a:gd fmla="*/ 4738687 h 6858000" name="connsiteY96"/>
              <a:gd fmla="*/ 4272784 w 4272784" name="connsiteX97"/>
              <a:gd fmla="*/ 4806950 h 6858000" name="connsiteY97"/>
              <a:gd fmla="*/ 4269425 w 4272784" name="connsiteX98"/>
              <a:gd fmla="*/ 4875212 h 6858000" name="connsiteY98"/>
              <a:gd fmla="*/ 4261027 w 4272784" name="connsiteX99"/>
              <a:gd fmla="*/ 4935537 h 6858000" name="connsiteY99"/>
              <a:gd fmla="*/ 4249270 w 4272784" name="connsiteX100"/>
              <a:gd fmla="*/ 4987925 h 6858000" name="connsiteY100"/>
              <a:gd fmla="*/ 4234153 w 4272784" name="connsiteX101"/>
              <a:gd fmla="*/ 5033962 h 6858000" name="connsiteY101"/>
              <a:gd fmla="*/ 4217357 w 4272784" name="connsiteX102"/>
              <a:gd fmla="*/ 5075237 h 6858000" name="connsiteY102"/>
              <a:gd fmla="*/ 4197202 w 4272784" name="connsiteX103"/>
              <a:gd fmla="*/ 5114925 h 6858000" name="connsiteY103"/>
              <a:gd fmla="*/ 4177047 w 4272784" name="connsiteX104"/>
              <a:gd fmla="*/ 5149850 h 6858000" name="connsiteY104"/>
              <a:gd fmla="*/ 4156892 w 4272784" name="connsiteX105"/>
              <a:gd fmla="*/ 5186362 h 6858000" name="connsiteY105"/>
              <a:gd fmla="*/ 4138416 w 4272784" name="connsiteX106"/>
              <a:gd fmla="*/ 5226050 h 6858000" name="connsiteY106"/>
              <a:gd fmla="*/ 4119940 w 4272784" name="connsiteX107"/>
              <a:gd fmla="*/ 5268912 h 6858000" name="connsiteY107"/>
              <a:gd fmla="*/ 4104825 w 4272784" name="connsiteX108"/>
              <a:gd fmla="*/ 5313362 h 6858000" name="connsiteY108"/>
              <a:gd fmla="*/ 4094747 w 4272784" name="connsiteX109"/>
              <a:gd fmla="*/ 5365750 h 6858000" name="connsiteY109"/>
              <a:gd fmla="*/ 4084669 w 4272784" name="connsiteX110"/>
              <a:gd fmla="*/ 5426075 h 6858000" name="connsiteY110"/>
              <a:gd fmla="*/ 4082989 w 4272784" name="connsiteX111"/>
              <a:gd fmla="*/ 5494337 h 6858000" name="connsiteY111"/>
              <a:gd fmla="*/ 4084669 w 4272784" name="connsiteX112"/>
              <a:gd fmla="*/ 5562600 h 6858000" name="connsiteY112"/>
              <a:gd fmla="*/ 4094747 w 4272784" name="connsiteX113"/>
              <a:gd fmla="*/ 5622925 h 6858000" name="connsiteY113"/>
              <a:gd fmla="*/ 4104825 w 4272784" name="connsiteX114"/>
              <a:gd fmla="*/ 5675312 h 6858000" name="connsiteY114"/>
              <a:gd fmla="*/ 4119940 w 4272784" name="connsiteX115"/>
              <a:gd fmla="*/ 5721350 h 6858000" name="connsiteY115"/>
              <a:gd fmla="*/ 4138416 w 4272784" name="connsiteX116"/>
              <a:gd fmla="*/ 5762625 h 6858000" name="connsiteY116"/>
              <a:gd fmla="*/ 4156892 w 4272784" name="connsiteX117"/>
              <a:gd fmla="*/ 5802312 h 6858000" name="connsiteY117"/>
              <a:gd fmla="*/ 4177047 w 4272784" name="connsiteX118"/>
              <a:gd fmla="*/ 5840412 h 6858000" name="connsiteY118"/>
              <a:gd fmla="*/ 4197202 w 4272784" name="connsiteX119"/>
              <a:gd fmla="*/ 5876925 h 6858000" name="connsiteY119"/>
              <a:gd fmla="*/ 4217357 w 4272784" name="connsiteX120"/>
              <a:gd fmla="*/ 5915025 h 6858000" name="connsiteY120"/>
              <a:gd fmla="*/ 4234153 w 4272784" name="connsiteX121"/>
              <a:gd fmla="*/ 5956300 h 6858000" name="connsiteY121"/>
              <a:gd fmla="*/ 4249270 w 4272784" name="connsiteX122"/>
              <a:gd fmla="*/ 6003925 h 6858000" name="connsiteY122"/>
              <a:gd fmla="*/ 4261027 w 4272784" name="connsiteX123"/>
              <a:gd fmla="*/ 6056312 h 6858000" name="connsiteY123"/>
              <a:gd fmla="*/ 4269425 w 4272784" name="connsiteX124"/>
              <a:gd fmla="*/ 6113462 h 6858000" name="connsiteY124"/>
              <a:gd fmla="*/ 4272784 w 4272784" name="connsiteX125"/>
              <a:gd fmla="*/ 6183312 h 6858000" name="connsiteY125"/>
              <a:gd fmla="*/ 4269425 w 4272784" name="connsiteX126"/>
              <a:gd fmla="*/ 6251575 h 6858000" name="connsiteY126"/>
              <a:gd fmla="*/ 4261027 w 4272784" name="connsiteX127"/>
              <a:gd fmla="*/ 6311900 h 6858000" name="connsiteY127"/>
              <a:gd fmla="*/ 4249270 w 4272784" name="connsiteX128"/>
              <a:gd fmla="*/ 6361112 h 6858000" name="connsiteY128"/>
              <a:gd fmla="*/ 4234153 w 4272784" name="connsiteX129"/>
              <a:gd fmla="*/ 6407150 h 6858000" name="connsiteY129"/>
              <a:gd fmla="*/ 4217357 w 4272784" name="connsiteX130"/>
              <a:gd fmla="*/ 6448425 h 6858000" name="connsiteY130"/>
              <a:gd fmla="*/ 4198882 w 4272784" name="connsiteX131"/>
              <a:gd fmla="*/ 6488112 h 6858000" name="connsiteY131"/>
              <a:gd fmla="*/ 4180406 w 4272784" name="connsiteX132"/>
              <a:gd fmla="*/ 6523037 h 6858000" name="connsiteY132"/>
              <a:gd fmla="*/ 4160251 w 4272784" name="connsiteX133"/>
              <a:gd fmla="*/ 6561137 h 6858000" name="connsiteY133"/>
              <a:gd fmla="*/ 4140096 w 4272784" name="connsiteX134"/>
              <a:gd fmla="*/ 6597650 h 6858000" name="connsiteY134"/>
              <a:gd fmla="*/ 4123300 w 4272784" name="connsiteX135"/>
              <a:gd fmla="*/ 6640512 h 6858000" name="connsiteY135"/>
              <a:gd fmla="*/ 4106504 w 4272784" name="connsiteX136"/>
              <a:gd fmla="*/ 6683375 h 6858000" name="connsiteY136"/>
              <a:gd fmla="*/ 4096426 w 4272784" name="connsiteX137"/>
              <a:gd fmla="*/ 6735762 h 6858000" name="connsiteY137"/>
              <a:gd fmla="*/ 4088029 w 4272784" name="connsiteX138"/>
              <a:gd fmla="*/ 6791325 h 6858000" name="connsiteY138"/>
              <a:gd fmla="*/ 4082989 w 4272784" name="connsiteX139"/>
              <a:gd fmla="*/ 6858000 h 6858000" name="connsiteY139"/>
              <a:gd fmla="*/ 0 w 4272784" name="connsiteX140"/>
              <a:gd fmla="*/ 6858000 h 6858000" name="connsiteY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b="b" l="l" r="r" t="t"/>
            <a:pathLst>
              <a:path h="6858000" w="4272784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1005082-01B3-47E3-8CC5-076DAD7A6D6E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566929" y="1565556"/>
            <a:ext cx="3112442" cy="3726888"/>
          </a:xfrm>
        </p:spPr>
        <p:txBody>
          <a:bodyPr anchor="ctr" bIns="45720" lIns="91440" rIns="91440" rtlCol="0" tIns="45720" vert="horz">
            <a:normAutofit/>
          </a:bodyPr>
          <a:lstStyle/>
          <a:p>
            <a:pPr algn="ctr"/>
            <a:r>
              <a:rPr dirty="0" lang="ru-RU" sz="2800">
                <a:solidFill>
                  <a:schemeClr val="tx2"/>
                </a:solidFill>
              </a:rPr>
              <a:t>Принимаем</a:t>
            </a:r>
          </a:p>
          <a:p>
            <a:pPr algn="ctr"/>
            <a:r>
              <a:rPr dirty="0" lang="ru-RU" sz="2800">
                <a:solidFill>
                  <a:schemeClr val="tx2"/>
                </a:solidFill>
              </a:rPr>
              <a:t>ЭСТАФЕТУ!</a:t>
            </a:r>
          </a:p>
          <a:p>
            <a:pPr algn="ctr"/>
            <a:endParaRPr dirty="0" lang="ru-RU" sz="2800">
              <a:solidFill>
                <a:schemeClr val="tx2"/>
              </a:solidFill>
            </a:endParaRPr>
          </a:p>
          <a:p>
            <a:pPr algn="ctr"/>
            <a:r>
              <a:rPr dirty="0" lang="ru-RU" sz="2800">
                <a:solidFill>
                  <a:schemeClr val="tx2"/>
                </a:solidFill>
                <a:latin charset="-52" panose="00000500000000000000" pitchFamily="50" typeface="Lumios Marker"/>
              </a:rPr>
              <a:t>1 сентября</a:t>
            </a:r>
            <a:endParaRPr dirty="0" lang="en-US" sz="2800">
              <a:solidFill>
                <a:schemeClr val="tx2"/>
              </a:solidFill>
              <a:latin charset="-52" panose="00000500000000000000" pitchFamily="50" typeface="Lumios Marker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5FCFD1D-1E9C-4E30-A7D3-F7C247FDC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descr="Изображение выглядит как на открытом воздухе, человек, одежда, обувь&#10;&#10;Автоматически созданное описание" id="21" name="Рисунок 20">
            <a:extLst>
              <a:ext uri="{FF2B5EF4-FFF2-40B4-BE49-F238E27FC236}">
                <a16:creationId xmlns:a16="http://schemas.microsoft.com/office/drawing/2014/main" id="{D886C658-300A-4F02-A82F-65EA6DB8E22A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" l="-1806" r="51" t="82"/>
          <a:stretch/>
        </p:blipFill>
        <p:spPr>
          <a:xfrm>
            <a:off x="4703760" y="240408"/>
            <a:ext cx="7070599" cy="3087194"/>
          </a:xfrm>
          <a:prstGeom prst="rect">
            <a:avLst/>
          </a:prstGeom>
        </p:spPr>
      </p:pic>
      <p:pic>
        <p:nvPicPr>
          <p:cNvPr descr="Изображение выглядит как человек, Человеческое лицо, одежда, в помещении&#10;&#10;Автоматически созданное описание" id="26" name="Рисунок 25">
            <a:extLst>
              <a:ext uri="{FF2B5EF4-FFF2-40B4-BE49-F238E27FC236}">
                <a16:creationId xmlns:a16="http://schemas.microsoft.com/office/drawing/2014/main" id="{9739D988-9B69-4098-8500-36CC90923F58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" r="132"/>
          <a:stretch/>
        </p:blipFill>
        <p:spPr>
          <a:xfrm>
            <a:off x="4803704" y="3385459"/>
            <a:ext cx="2016974" cy="3087194"/>
          </a:xfrm>
          <a:prstGeom prst="rect">
            <a:avLst/>
          </a:prstGeom>
        </p:spPr>
      </p:pic>
      <p:pic>
        <p:nvPicPr>
          <p:cNvPr descr="Изображение выглядит как шар, в помещении, мебель, Товары для праздников&#10;&#10;Автоматически созданное описание" id="28" name="Рисунок 27">
            <a:extLst>
              <a:ext uri="{FF2B5EF4-FFF2-40B4-BE49-F238E27FC236}">
                <a16:creationId xmlns:a16="http://schemas.microsoft.com/office/drawing/2014/main" id="{E8692902-45A6-4758-B568-B5A09B8F8DB9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" l="-2173" r="54" t="64"/>
          <a:stretch/>
        </p:blipFill>
        <p:spPr>
          <a:xfrm>
            <a:off x="6767657" y="3385459"/>
            <a:ext cx="5006702" cy="308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609794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2FC407-8289-446B-AB6E-C480A0B86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C7487-4D7F-4EEF-9283-C76BEE242D8C}"/>
              </a:ext>
            </a:extLst>
          </p:cNvPr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descr="Изображение выглядит как одежда, на открытом воздухе, человек, обувь&#10;&#10;Автоматически созданное описание" id="7" name="Рисунок 6">
            <a:extLst>
              <a:ext uri="{FF2B5EF4-FFF2-40B4-BE49-F238E27FC236}">
                <a16:creationId xmlns:a16="http://schemas.microsoft.com/office/drawing/2014/main" id="{DD233D5D-0892-498F-8356-630515B01E2F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" t="39"/>
          <a:stretch/>
        </p:blipFill>
        <p:spPr>
          <a:xfrm>
            <a:off x="3213969" y="735849"/>
            <a:ext cx="8216031" cy="537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24533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Изображение выглядит как Человеческое лицо, одежда, человек, в помещении&#10;&#10;Автоматически созданное описание" id="3" name="Рисунок 2">
            <a:extLst>
              <a:ext uri="{FF2B5EF4-FFF2-40B4-BE49-F238E27FC236}">
                <a16:creationId xmlns:a16="http://schemas.microsoft.com/office/drawing/2014/main" id="{2991B2D2-048C-4840-8A3D-A0740C71A8E5}"/>
              </a:ext>
            </a:extLst>
          </p:cNvPr>
          <p:cNvPicPr>
            <a:picLocks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157" y="883697"/>
            <a:ext cx="3271853" cy="4901284"/>
          </a:xfrm>
          <a:prstGeom prst="rect">
            <a:avLst/>
          </a:prstGeom>
        </p:spPr>
      </p:pic>
      <p:pic>
        <p:nvPicPr>
          <p:cNvPr descr="Изображение выглядит как одежда, человек, на открытом воздухе, дерево&#10;&#10;Автоматически созданное описание" id="5" name="Рисунок 4">
            <a:extLst>
              <a:ext uri="{FF2B5EF4-FFF2-40B4-BE49-F238E27FC236}">
                <a16:creationId xmlns:a16="http://schemas.microsoft.com/office/drawing/2014/main" id="{7001CC95-DF37-45C1-98BB-AC649D7E55EA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8" r="30" t="54"/>
          <a:stretch/>
        </p:blipFill>
        <p:spPr>
          <a:xfrm>
            <a:off x="429208" y="883697"/>
            <a:ext cx="3365171" cy="4901284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AB09B88-21E2-4493-99B9-199DD0B88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dirty="0" lang="ru-RU" sz="2400"/>
              <a:t>Моя учительница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B3ABE94C-2EBE-4294-BD50-1FF9FB7BA31A}"/>
              </a:ext>
            </a:extLst>
          </p:cNvPr>
          <p:cNvSpPr>
            <a:spLocks noGrp="1"/>
          </p:cNvSpPr>
          <p:nvPr>
            <p:ph idx="2" sz="half" type="body"/>
          </p:nvPr>
        </p:nvSpPr>
        <p:spPr>
          <a:xfrm>
            <a:off x="8055429" y="1741336"/>
            <a:ext cx="3374571" cy="4164164"/>
          </a:xfrm>
        </p:spPr>
        <p:txBody>
          <a:bodyPr>
            <a:normAutofit/>
          </a:bodyPr>
          <a:lstStyle/>
          <a:p>
            <a:pPr algn="ctr"/>
            <a:r>
              <a:rPr dirty="0" lang="ru-RU" sz="3200">
                <a:latin charset="-52" panose="00000500000000000000" pitchFamily="50" typeface="Lumios Marker"/>
              </a:rPr>
              <a:t>Татьяна Владимировна </a:t>
            </a:r>
          </a:p>
          <a:p>
            <a:pPr algn="ctr"/>
            <a:r>
              <a:rPr dirty="0" lang="ru-RU" sz="6000">
                <a:latin charset="-52" panose="00000500000000000000" pitchFamily="50" typeface="Lumios Marker"/>
              </a:rPr>
              <a:t>Маслова</a:t>
            </a:r>
            <a:endParaRPr dirty="0" lang="ru-RU" sz="3200">
              <a:latin charset="-52" panose="00000500000000000000" pitchFamily="50" typeface="Lumios Marker"/>
            </a:endParaRPr>
          </a:p>
        </p:txBody>
      </p:sp>
    </p:spTree>
    <p:extLst>
      <p:ext uri="{BB962C8B-B14F-4D97-AF65-F5344CB8AC3E}">
        <p14:creationId xmlns:p14="http://schemas.microsoft.com/office/powerpoint/2010/main" val="3004407227"/>
      </p:ext>
    </p:extLst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b="b" l="0" r="r" t="0"/>
            <a:pathLst>
              <a:path h="4320" w="558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FC012A5-170D-4B0F-A916-A8EE2C6CE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F40654-5E8C-468A-9596-50927AF1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4598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032A88E-659D-4E0C-B3E6-4ED8C24A4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1354945"/>
            <a:ext cx="2059048" cy="4148110"/>
          </a:xfrm>
        </p:spPr>
        <p:txBody>
          <a:bodyPr anchor="ctr" bIns="45720" lIns="91440" rIns="91440" rtlCol="0" tIns="45720" vert="horz">
            <a:normAutofit/>
          </a:bodyPr>
          <a:lstStyle/>
          <a:p>
            <a:pPr>
              <a:lnSpc>
                <a:spcPct val="90000"/>
              </a:lnSpc>
            </a:pPr>
            <a:r>
              <a:rPr dirty="0" lang="ru-RU" spc="200" sz="2800">
                <a:solidFill>
                  <a:srgbClr val="2A1A00"/>
                </a:solidFill>
              </a:rPr>
              <a:t>Наши поездки</a:t>
            </a:r>
            <a:endParaRPr dirty="0" lang="en-US" spc="200" sz="2800">
              <a:solidFill>
                <a:srgbClr val="2A1A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B1BD4A-8DE6-4266-9C27-59260F938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3467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descr="Изображение выглядит как одежда, человек, в помещении, обувь&#10;&#10;Автоматически созданное описание" id="6" name="Рисунок 5">
            <a:extLst>
              <a:ext uri="{FF2B5EF4-FFF2-40B4-BE49-F238E27FC236}">
                <a16:creationId xmlns:a16="http://schemas.microsoft.com/office/drawing/2014/main" id="{34FB363D-E64F-451E-9D55-59CB37E1F5ED}"/>
              </a:ext>
            </a:extLst>
          </p:cNvPr>
          <p:cNvPicPr>
            <a:picLocks noChangeAspect="1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787" y="207110"/>
            <a:ext cx="4894593" cy="326739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18CB75F-C090-4775-95AC-DC392B9A19C1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3"/>
          <a:srcRect t="50"/>
          <a:stretch/>
        </p:blipFill>
        <p:spPr>
          <a:xfrm>
            <a:off x="3493956" y="3537546"/>
            <a:ext cx="4903424" cy="3123326"/>
          </a:xfrm>
          <a:prstGeom prst="rect">
            <a:avLst/>
          </a:prstGeom>
        </p:spPr>
      </p:pic>
      <p:sp>
        <p:nvSpPr>
          <p:cNvPr id="14" name="Заголовок 2">
            <a:extLst>
              <a:ext uri="{FF2B5EF4-FFF2-40B4-BE49-F238E27FC236}">
                <a16:creationId xmlns:a16="http://schemas.microsoft.com/office/drawing/2014/main" id="{EBEE12F8-5BF3-47F9-A825-26F348F38464}"/>
              </a:ext>
            </a:extLst>
          </p:cNvPr>
          <p:cNvSpPr txBox="1">
            <a:spLocks/>
          </p:cNvSpPr>
          <p:nvPr/>
        </p:nvSpPr>
        <p:spPr>
          <a:xfrm>
            <a:off x="8554186" y="1126930"/>
            <a:ext cx="2059048" cy="1289099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100000"/>
              </a:lnSpc>
              <a:spcBef>
                <a:spcPct val="0"/>
              </a:spcBef>
              <a:buNone/>
              <a:defRPr b="1" baseline="0" cap="all" i="0" kern="1200" spc="300" sz="19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dirty="0" lang="ru-RU" spc="200" sz="2400">
                <a:solidFill>
                  <a:srgbClr val="FFC000"/>
                </a:solidFill>
              </a:rPr>
              <a:t>Праздник картошки</a:t>
            </a:r>
            <a:endParaRPr dirty="0" lang="en-US" spc="200" sz="2400">
              <a:solidFill>
                <a:srgbClr val="FFC000"/>
              </a:solidFill>
            </a:endParaRPr>
          </a:p>
        </p:txBody>
      </p:sp>
      <p:sp>
        <p:nvSpPr>
          <p:cNvPr id="16" name="Заголовок 2">
            <a:extLst>
              <a:ext uri="{FF2B5EF4-FFF2-40B4-BE49-F238E27FC236}">
                <a16:creationId xmlns:a16="http://schemas.microsoft.com/office/drawing/2014/main" id="{922E3E14-5BEA-4CCD-9583-B026C5774C1C}"/>
              </a:ext>
            </a:extLst>
          </p:cNvPr>
          <p:cNvSpPr txBox="1">
            <a:spLocks/>
          </p:cNvSpPr>
          <p:nvPr/>
        </p:nvSpPr>
        <p:spPr>
          <a:xfrm>
            <a:off x="8663158" y="4441971"/>
            <a:ext cx="2059048" cy="1289099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100000"/>
              </a:lnSpc>
              <a:spcBef>
                <a:spcPct val="0"/>
              </a:spcBef>
              <a:buNone/>
              <a:defRPr b="1" baseline="0" cap="all" i="0" kern="1200" spc="300" sz="19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dirty="0" lang="ru-RU" spc="200" sz="2400">
                <a:solidFill>
                  <a:srgbClr val="FFC000"/>
                </a:solidFill>
              </a:rPr>
              <a:t>Медовые традиции</a:t>
            </a:r>
            <a:endParaRPr dirty="0" lang="en-US" spc="200" sz="240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710550"/>
      </p:ext>
    </p:extLst>
  </p:cSld>
  <p:clrMapOvr>
    <a:overrideClrMapping accent1="accent1" accent2="accent2" accent3="accent3" accent4="accent4" accent5="accent5" accent6="accent6" bg1="dk1" bg2="dk2" folHlink="folHlink" hlink="hlink" tx1="lt1" tx2="lt2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12">
            <a:extLst>
              <a:ext uri="{FF2B5EF4-FFF2-40B4-BE49-F238E27FC236}">
                <a16:creationId xmlns:a16="http://schemas.microsoft.com/office/drawing/2014/main" id="{310A4E0E-502E-444B-B37E-40557A266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0BA68F03-D88C-4F27-AD65-034133F1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970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16">
            <a:extLst>
              <a:ext uri="{FF2B5EF4-FFF2-40B4-BE49-F238E27FC236}">
                <a16:creationId xmlns:a16="http://schemas.microsoft.com/office/drawing/2014/main" id="{B4DB13C2-D61D-4A8D-B973-BE6546C7B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55266"/>
            <a:ext cx="2313214" cy="5947468"/>
          </a:xfrm>
          <a:custGeom>
            <a:avLst/>
            <a:gdLst>
              <a:gd name="connsiteX0" fmla="*/ 162291 w 2313214"/>
              <a:gd name="connsiteY0" fmla="*/ 0 h 5947468"/>
              <a:gd name="connsiteX1" fmla="*/ 224243 w 2313214"/>
              <a:gd name="connsiteY1" fmla="*/ 1936 h 5947468"/>
              <a:gd name="connsiteX2" fmla="*/ 284260 w 2313214"/>
              <a:gd name="connsiteY2" fmla="*/ 9680 h 5947468"/>
              <a:gd name="connsiteX3" fmla="*/ 342341 w 2313214"/>
              <a:gd name="connsiteY3" fmla="*/ 27104 h 5947468"/>
              <a:gd name="connsiteX4" fmla="*/ 390742 w 2313214"/>
              <a:gd name="connsiteY4" fmla="*/ 52273 h 5947468"/>
              <a:gd name="connsiteX5" fmla="*/ 437206 w 2313214"/>
              <a:gd name="connsiteY5" fmla="*/ 85185 h 5947468"/>
              <a:gd name="connsiteX6" fmla="*/ 477863 w 2313214"/>
              <a:gd name="connsiteY6" fmla="*/ 123905 h 5947468"/>
              <a:gd name="connsiteX7" fmla="*/ 518519 w 2313214"/>
              <a:gd name="connsiteY7" fmla="*/ 168434 h 5947468"/>
              <a:gd name="connsiteX8" fmla="*/ 555304 w 2313214"/>
              <a:gd name="connsiteY8" fmla="*/ 214899 h 5947468"/>
              <a:gd name="connsiteX9" fmla="*/ 592088 w 2313214"/>
              <a:gd name="connsiteY9" fmla="*/ 263299 h 5947468"/>
              <a:gd name="connsiteX10" fmla="*/ 628873 w 2313214"/>
              <a:gd name="connsiteY10" fmla="*/ 311700 h 5947468"/>
              <a:gd name="connsiteX11" fmla="*/ 665657 w 2313214"/>
              <a:gd name="connsiteY11" fmla="*/ 358165 h 5947468"/>
              <a:gd name="connsiteX12" fmla="*/ 704378 w 2313214"/>
              <a:gd name="connsiteY12" fmla="*/ 402693 h 5947468"/>
              <a:gd name="connsiteX13" fmla="*/ 748906 w 2313214"/>
              <a:gd name="connsiteY13" fmla="*/ 441414 h 5947468"/>
              <a:gd name="connsiteX14" fmla="*/ 791499 w 2313214"/>
              <a:gd name="connsiteY14" fmla="*/ 476262 h 5947468"/>
              <a:gd name="connsiteX15" fmla="*/ 839899 w 2313214"/>
              <a:gd name="connsiteY15" fmla="*/ 503366 h 5947468"/>
              <a:gd name="connsiteX16" fmla="*/ 892172 w 2313214"/>
              <a:gd name="connsiteY16" fmla="*/ 526599 h 5947468"/>
              <a:gd name="connsiteX17" fmla="*/ 948317 w 2313214"/>
              <a:gd name="connsiteY17" fmla="*/ 545959 h 5947468"/>
              <a:gd name="connsiteX18" fmla="*/ 1006397 w 2313214"/>
              <a:gd name="connsiteY18" fmla="*/ 563383 h 5947468"/>
              <a:gd name="connsiteX19" fmla="*/ 1064478 w 2313214"/>
              <a:gd name="connsiteY19" fmla="*/ 578871 h 5947468"/>
              <a:gd name="connsiteX20" fmla="*/ 1124495 w 2313214"/>
              <a:gd name="connsiteY20" fmla="*/ 594360 h 5947468"/>
              <a:gd name="connsiteX21" fmla="*/ 1180640 w 2313214"/>
              <a:gd name="connsiteY21" fmla="*/ 611784 h 5947468"/>
              <a:gd name="connsiteX22" fmla="*/ 1236784 w 2313214"/>
              <a:gd name="connsiteY22" fmla="*/ 631144 h 5947468"/>
              <a:gd name="connsiteX23" fmla="*/ 1289057 w 2313214"/>
              <a:gd name="connsiteY23" fmla="*/ 654376 h 5947468"/>
              <a:gd name="connsiteX24" fmla="*/ 1335522 w 2313214"/>
              <a:gd name="connsiteY24" fmla="*/ 683417 h 5947468"/>
              <a:gd name="connsiteX25" fmla="*/ 1378114 w 2313214"/>
              <a:gd name="connsiteY25" fmla="*/ 718265 h 5947468"/>
              <a:gd name="connsiteX26" fmla="*/ 1412963 w 2313214"/>
              <a:gd name="connsiteY26" fmla="*/ 760858 h 5947468"/>
              <a:gd name="connsiteX27" fmla="*/ 1442003 w 2313214"/>
              <a:gd name="connsiteY27" fmla="*/ 807322 h 5947468"/>
              <a:gd name="connsiteX28" fmla="*/ 1465235 w 2313214"/>
              <a:gd name="connsiteY28" fmla="*/ 859595 h 5947468"/>
              <a:gd name="connsiteX29" fmla="*/ 1484596 w 2313214"/>
              <a:gd name="connsiteY29" fmla="*/ 915740 h 5947468"/>
              <a:gd name="connsiteX30" fmla="*/ 1502020 w 2313214"/>
              <a:gd name="connsiteY30" fmla="*/ 971884 h 5947468"/>
              <a:gd name="connsiteX31" fmla="*/ 1517508 w 2313214"/>
              <a:gd name="connsiteY31" fmla="*/ 1031901 h 5947468"/>
              <a:gd name="connsiteX32" fmla="*/ 1532996 w 2313214"/>
              <a:gd name="connsiteY32" fmla="*/ 1089982 h 5947468"/>
              <a:gd name="connsiteX33" fmla="*/ 1550420 w 2313214"/>
              <a:gd name="connsiteY33" fmla="*/ 1148063 h 5947468"/>
              <a:gd name="connsiteX34" fmla="*/ 1569781 w 2313214"/>
              <a:gd name="connsiteY34" fmla="*/ 1204207 h 5947468"/>
              <a:gd name="connsiteX35" fmla="*/ 1593013 w 2313214"/>
              <a:gd name="connsiteY35" fmla="*/ 1256480 h 5947468"/>
              <a:gd name="connsiteX36" fmla="*/ 1620117 w 2313214"/>
              <a:gd name="connsiteY36" fmla="*/ 1304881 h 5947468"/>
              <a:gd name="connsiteX37" fmla="*/ 1654966 w 2313214"/>
              <a:gd name="connsiteY37" fmla="*/ 1347473 h 5947468"/>
              <a:gd name="connsiteX38" fmla="*/ 1693686 w 2313214"/>
              <a:gd name="connsiteY38" fmla="*/ 1392002 h 5947468"/>
              <a:gd name="connsiteX39" fmla="*/ 1738215 w 2313214"/>
              <a:gd name="connsiteY39" fmla="*/ 1430722 h 5947468"/>
              <a:gd name="connsiteX40" fmla="*/ 1784679 w 2313214"/>
              <a:gd name="connsiteY40" fmla="*/ 1467507 h 5947468"/>
              <a:gd name="connsiteX41" fmla="*/ 1835016 w 2313214"/>
              <a:gd name="connsiteY41" fmla="*/ 1504291 h 5947468"/>
              <a:gd name="connsiteX42" fmla="*/ 1883417 w 2313214"/>
              <a:gd name="connsiteY42" fmla="*/ 1541076 h 5947468"/>
              <a:gd name="connsiteX43" fmla="*/ 1929881 w 2313214"/>
              <a:gd name="connsiteY43" fmla="*/ 1577860 h 5947468"/>
              <a:gd name="connsiteX44" fmla="*/ 1974410 w 2313214"/>
              <a:gd name="connsiteY44" fmla="*/ 1618517 h 5947468"/>
              <a:gd name="connsiteX45" fmla="*/ 2013130 w 2313214"/>
              <a:gd name="connsiteY45" fmla="*/ 1659173 h 5947468"/>
              <a:gd name="connsiteX46" fmla="*/ 2046043 w 2313214"/>
              <a:gd name="connsiteY46" fmla="*/ 1705638 h 5947468"/>
              <a:gd name="connsiteX47" fmla="*/ 2071211 w 2313214"/>
              <a:gd name="connsiteY47" fmla="*/ 1754039 h 5947468"/>
              <a:gd name="connsiteX48" fmla="*/ 2088635 w 2313214"/>
              <a:gd name="connsiteY48" fmla="*/ 1812119 h 5947468"/>
              <a:gd name="connsiteX49" fmla="*/ 2096379 w 2313214"/>
              <a:gd name="connsiteY49" fmla="*/ 1872136 h 5947468"/>
              <a:gd name="connsiteX50" fmla="*/ 2098315 w 2313214"/>
              <a:gd name="connsiteY50" fmla="*/ 1934089 h 5947468"/>
              <a:gd name="connsiteX51" fmla="*/ 2092507 w 2313214"/>
              <a:gd name="connsiteY51" fmla="*/ 1999914 h 5947468"/>
              <a:gd name="connsiteX52" fmla="*/ 2084763 w 2313214"/>
              <a:gd name="connsiteY52" fmla="*/ 2065738 h 5947468"/>
              <a:gd name="connsiteX53" fmla="*/ 2075083 w 2313214"/>
              <a:gd name="connsiteY53" fmla="*/ 2131563 h 5947468"/>
              <a:gd name="connsiteX54" fmla="*/ 2067339 w 2313214"/>
              <a:gd name="connsiteY54" fmla="*/ 2197388 h 5947468"/>
              <a:gd name="connsiteX55" fmla="*/ 2063467 w 2313214"/>
              <a:gd name="connsiteY55" fmla="*/ 2263213 h 5947468"/>
              <a:gd name="connsiteX56" fmla="*/ 2063467 w 2313214"/>
              <a:gd name="connsiteY56" fmla="*/ 2327102 h 5947468"/>
              <a:gd name="connsiteX57" fmla="*/ 2071211 w 2313214"/>
              <a:gd name="connsiteY57" fmla="*/ 2387119 h 5947468"/>
              <a:gd name="connsiteX58" fmla="*/ 2086699 w 2313214"/>
              <a:gd name="connsiteY58" fmla="*/ 2447135 h 5947468"/>
              <a:gd name="connsiteX59" fmla="*/ 2109932 w 2313214"/>
              <a:gd name="connsiteY59" fmla="*/ 2503280 h 5947468"/>
              <a:gd name="connsiteX60" fmla="*/ 2140908 w 2313214"/>
              <a:gd name="connsiteY60" fmla="*/ 2561361 h 5947468"/>
              <a:gd name="connsiteX61" fmla="*/ 2171884 w 2313214"/>
              <a:gd name="connsiteY61" fmla="*/ 2619442 h 5947468"/>
              <a:gd name="connsiteX62" fmla="*/ 2206733 w 2313214"/>
              <a:gd name="connsiteY62" fmla="*/ 2677522 h 5947468"/>
              <a:gd name="connsiteX63" fmla="*/ 2239645 w 2313214"/>
              <a:gd name="connsiteY63" fmla="*/ 2733667 h 5947468"/>
              <a:gd name="connsiteX64" fmla="*/ 2268686 w 2313214"/>
              <a:gd name="connsiteY64" fmla="*/ 2793684 h 5947468"/>
              <a:gd name="connsiteX65" fmla="*/ 2291918 w 2313214"/>
              <a:gd name="connsiteY65" fmla="*/ 2851765 h 5947468"/>
              <a:gd name="connsiteX66" fmla="*/ 2307406 w 2313214"/>
              <a:gd name="connsiteY66" fmla="*/ 2911781 h 5947468"/>
              <a:gd name="connsiteX67" fmla="*/ 2313214 w 2313214"/>
              <a:gd name="connsiteY67" fmla="*/ 2973734 h 5947468"/>
              <a:gd name="connsiteX68" fmla="*/ 2307406 w 2313214"/>
              <a:gd name="connsiteY68" fmla="*/ 3035687 h 5947468"/>
              <a:gd name="connsiteX69" fmla="*/ 2291918 w 2313214"/>
              <a:gd name="connsiteY69" fmla="*/ 3095704 h 5947468"/>
              <a:gd name="connsiteX70" fmla="*/ 2268686 w 2313214"/>
              <a:gd name="connsiteY70" fmla="*/ 3153784 h 5947468"/>
              <a:gd name="connsiteX71" fmla="*/ 2239645 w 2313214"/>
              <a:gd name="connsiteY71" fmla="*/ 3213801 h 5947468"/>
              <a:gd name="connsiteX72" fmla="*/ 2206733 w 2313214"/>
              <a:gd name="connsiteY72" fmla="*/ 3269946 h 5947468"/>
              <a:gd name="connsiteX73" fmla="*/ 2171884 w 2313214"/>
              <a:gd name="connsiteY73" fmla="*/ 3328027 h 5947468"/>
              <a:gd name="connsiteX74" fmla="*/ 2140908 w 2313214"/>
              <a:gd name="connsiteY74" fmla="*/ 3386107 h 5947468"/>
              <a:gd name="connsiteX75" fmla="*/ 2109932 w 2313214"/>
              <a:gd name="connsiteY75" fmla="*/ 3444188 h 5947468"/>
              <a:gd name="connsiteX76" fmla="*/ 2086699 w 2313214"/>
              <a:gd name="connsiteY76" fmla="*/ 3500333 h 5947468"/>
              <a:gd name="connsiteX77" fmla="*/ 2071211 w 2313214"/>
              <a:gd name="connsiteY77" fmla="*/ 3560350 h 5947468"/>
              <a:gd name="connsiteX78" fmla="*/ 2063467 w 2313214"/>
              <a:gd name="connsiteY78" fmla="*/ 3620366 h 5947468"/>
              <a:gd name="connsiteX79" fmla="*/ 2063467 w 2313214"/>
              <a:gd name="connsiteY79" fmla="*/ 3684255 h 5947468"/>
              <a:gd name="connsiteX80" fmla="*/ 2067339 w 2313214"/>
              <a:gd name="connsiteY80" fmla="*/ 3750080 h 5947468"/>
              <a:gd name="connsiteX81" fmla="*/ 2075083 w 2313214"/>
              <a:gd name="connsiteY81" fmla="*/ 3815905 h 5947468"/>
              <a:gd name="connsiteX82" fmla="*/ 2084763 w 2313214"/>
              <a:gd name="connsiteY82" fmla="*/ 3881730 h 5947468"/>
              <a:gd name="connsiteX83" fmla="*/ 2092507 w 2313214"/>
              <a:gd name="connsiteY83" fmla="*/ 3947555 h 5947468"/>
              <a:gd name="connsiteX84" fmla="*/ 2098315 w 2313214"/>
              <a:gd name="connsiteY84" fmla="*/ 4013380 h 5947468"/>
              <a:gd name="connsiteX85" fmla="*/ 2096379 w 2313214"/>
              <a:gd name="connsiteY85" fmla="*/ 4075332 h 5947468"/>
              <a:gd name="connsiteX86" fmla="*/ 2088635 w 2313214"/>
              <a:gd name="connsiteY86" fmla="*/ 4135349 h 5947468"/>
              <a:gd name="connsiteX87" fmla="*/ 2071211 w 2313214"/>
              <a:gd name="connsiteY87" fmla="*/ 4193430 h 5947468"/>
              <a:gd name="connsiteX88" fmla="*/ 2046043 w 2313214"/>
              <a:gd name="connsiteY88" fmla="*/ 4241831 h 5947468"/>
              <a:gd name="connsiteX89" fmla="*/ 2013130 w 2313214"/>
              <a:gd name="connsiteY89" fmla="*/ 4288295 h 5947468"/>
              <a:gd name="connsiteX90" fmla="*/ 1974410 w 2313214"/>
              <a:gd name="connsiteY90" fmla="*/ 4328952 h 5947468"/>
              <a:gd name="connsiteX91" fmla="*/ 1929881 w 2313214"/>
              <a:gd name="connsiteY91" fmla="*/ 4369608 h 5947468"/>
              <a:gd name="connsiteX92" fmla="*/ 1883417 w 2313214"/>
              <a:gd name="connsiteY92" fmla="*/ 4406393 h 5947468"/>
              <a:gd name="connsiteX93" fmla="*/ 1835016 w 2313214"/>
              <a:gd name="connsiteY93" fmla="*/ 4443177 h 5947468"/>
              <a:gd name="connsiteX94" fmla="*/ 1784679 w 2313214"/>
              <a:gd name="connsiteY94" fmla="*/ 4479962 h 5947468"/>
              <a:gd name="connsiteX95" fmla="*/ 1738215 w 2313214"/>
              <a:gd name="connsiteY95" fmla="*/ 4516746 h 5947468"/>
              <a:gd name="connsiteX96" fmla="*/ 1693686 w 2313214"/>
              <a:gd name="connsiteY96" fmla="*/ 4555467 h 5947468"/>
              <a:gd name="connsiteX97" fmla="*/ 1654966 w 2313214"/>
              <a:gd name="connsiteY97" fmla="*/ 4599995 h 5947468"/>
              <a:gd name="connsiteX98" fmla="*/ 1620117 w 2313214"/>
              <a:gd name="connsiteY98" fmla="*/ 4642588 h 5947468"/>
              <a:gd name="connsiteX99" fmla="*/ 1593013 w 2313214"/>
              <a:gd name="connsiteY99" fmla="*/ 4690988 h 5947468"/>
              <a:gd name="connsiteX100" fmla="*/ 1569781 w 2313214"/>
              <a:gd name="connsiteY100" fmla="*/ 4743261 h 5947468"/>
              <a:gd name="connsiteX101" fmla="*/ 1550420 w 2313214"/>
              <a:gd name="connsiteY101" fmla="*/ 4799406 h 5947468"/>
              <a:gd name="connsiteX102" fmla="*/ 1532996 w 2313214"/>
              <a:gd name="connsiteY102" fmla="*/ 4857486 h 5947468"/>
              <a:gd name="connsiteX103" fmla="*/ 1517508 w 2313214"/>
              <a:gd name="connsiteY103" fmla="*/ 4915567 h 5947468"/>
              <a:gd name="connsiteX104" fmla="*/ 1502020 w 2313214"/>
              <a:gd name="connsiteY104" fmla="*/ 4975584 h 5947468"/>
              <a:gd name="connsiteX105" fmla="*/ 1484596 w 2313214"/>
              <a:gd name="connsiteY105" fmla="*/ 5031729 h 5947468"/>
              <a:gd name="connsiteX106" fmla="*/ 1465235 w 2313214"/>
              <a:gd name="connsiteY106" fmla="*/ 5087873 h 5947468"/>
              <a:gd name="connsiteX107" fmla="*/ 1442003 w 2313214"/>
              <a:gd name="connsiteY107" fmla="*/ 5140146 h 5947468"/>
              <a:gd name="connsiteX108" fmla="*/ 1412963 w 2313214"/>
              <a:gd name="connsiteY108" fmla="*/ 5186611 h 5947468"/>
              <a:gd name="connsiteX109" fmla="*/ 1378114 w 2313214"/>
              <a:gd name="connsiteY109" fmla="*/ 5229203 h 5947468"/>
              <a:gd name="connsiteX110" fmla="*/ 1335522 w 2313214"/>
              <a:gd name="connsiteY110" fmla="*/ 5264052 h 5947468"/>
              <a:gd name="connsiteX111" fmla="*/ 1289057 w 2313214"/>
              <a:gd name="connsiteY111" fmla="*/ 5293092 h 5947468"/>
              <a:gd name="connsiteX112" fmla="*/ 1236784 w 2313214"/>
              <a:gd name="connsiteY112" fmla="*/ 5316324 h 5947468"/>
              <a:gd name="connsiteX113" fmla="*/ 1180640 w 2313214"/>
              <a:gd name="connsiteY113" fmla="*/ 5335685 h 5947468"/>
              <a:gd name="connsiteX114" fmla="*/ 1124495 w 2313214"/>
              <a:gd name="connsiteY114" fmla="*/ 5353109 h 5947468"/>
              <a:gd name="connsiteX115" fmla="*/ 1064478 w 2313214"/>
              <a:gd name="connsiteY115" fmla="*/ 5368597 h 5947468"/>
              <a:gd name="connsiteX116" fmla="*/ 1006397 w 2313214"/>
              <a:gd name="connsiteY116" fmla="*/ 5384085 h 5947468"/>
              <a:gd name="connsiteX117" fmla="*/ 948317 w 2313214"/>
              <a:gd name="connsiteY117" fmla="*/ 5401509 h 5947468"/>
              <a:gd name="connsiteX118" fmla="*/ 892172 w 2313214"/>
              <a:gd name="connsiteY118" fmla="*/ 5420870 h 5947468"/>
              <a:gd name="connsiteX119" fmla="*/ 839899 w 2313214"/>
              <a:gd name="connsiteY119" fmla="*/ 5444102 h 5947468"/>
              <a:gd name="connsiteX120" fmla="*/ 791499 w 2313214"/>
              <a:gd name="connsiteY120" fmla="*/ 5471206 h 5947468"/>
              <a:gd name="connsiteX121" fmla="*/ 748906 w 2313214"/>
              <a:gd name="connsiteY121" fmla="*/ 5506055 h 5947468"/>
              <a:gd name="connsiteX122" fmla="*/ 704378 w 2313214"/>
              <a:gd name="connsiteY122" fmla="*/ 5544775 h 5947468"/>
              <a:gd name="connsiteX123" fmla="*/ 665657 w 2313214"/>
              <a:gd name="connsiteY123" fmla="*/ 5589304 h 5947468"/>
              <a:gd name="connsiteX124" fmla="*/ 628873 w 2313214"/>
              <a:gd name="connsiteY124" fmla="*/ 5635768 h 5947468"/>
              <a:gd name="connsiteX125" fmla="*/ 592088 w 2313214"/>
              <a:gd name="connsiteY125" fmla="*/ 5684169 h 5947468"/>
              <a:gd name="connsiteX126" fmla="*/ 555304 w 2313214"/>
              <a:gd name="connsiteY126" fmla="*/ 5732570 h 5947468"/>
              <a:gd name="connsiteX127" fmla="*/ 518519 w 2313214"/>
              <a:gd name="connsiteY127" fmla="*/ 5779034 h 5947468"/>
              <a:gd name="connsiteX128" fmla="*/ 477863 w 2313214"/>
              <a:gd name="connsiteY128" fmla="*/ 5823563 h 5947468"/>
              <a:gd name="connsiteX129" fmla="*/ 437206 w 2313214"/>
              <a:gd name="connsiteY129" fmla="*/ 5862283 h 5947468"/>
              <a:gd name="connsiteX130" fmla="*/ 390742 w 2313214"/>
              <a:gd name="connsiteY130" fmla="*/ 5895196 h 5947468"/>
              <a:gd name="connsiteX131" fmla="*/ 342341 w 2313214"/>
              <a:gd name="connsiteY131" fmla="*/ 5920364 h 5947468"/>
              <a:gd name="connsiteX132" fmla="*/ 284260 w 2313214"/>
              <a:gd name="connsiteY132" fmla="*/ 5937788 h 5947468"/>
              <a:gd name="connsiteX133" fmla="*/ 224243 w 2313214"/>
              <a:gd name="connsiteY133" fmla="*/ 5945532 h 5947468"/>
              <a:gd name="connsiteX134" fmla="*/ 162291 w 2313214"/>
              <a:gd name="connsiteY134" fmla="*/ 5947468 h 5947468"/>
              <a:gd name="connsiteX135" fmla="*/ 96466 w 2313214"/>
              <a:gd name="connsiteY135" fmla="*/ 5941660 h 5947468"/>
              <a:gd name="connsiteX136" fmla="*/ 30641 w 2313214"/>
              <a:gd name="connsiteY136" fmla="*/ 5933916 h 5947468"/>
              <a:gd name="connsiteX137" fmla="*/ 0 w 2313214"/>
              <a:gd name="connsiteY137" fmla="*/ 5929410 h 5947468"/>
              <a:gd name="connsiteX138" fmla="*/ 0 w 2313214"/>
              <a:gd name="connsiteY138" fmla="*/ 18058 h 5947468"/>
              <a:gd name="connsiteX139" fmla="*/ 30641 w 2313214"/>
              <a:gd name="connsiteY139" fmla="*/ 13552 h 5947468"/>
              <a:gd name="connsiteX140" fmla="*/ 96466 w 2313214"/>
              <a:gd name="connsiteY140" fmla="*/ 5808 h 5947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2313214" h="5947468">
                <a:moveTo>
                  <a:pt x="162291" y="0"/>
                </a:moveTo>
                <a:lnTo>
                  <a:pt x="224243" y="1936"/>
                </a:lnTo>
                <a:lnTo>
                  <a:pt x="284260" y="9680"/>
                </a:lnTo>
                <a:lnTo>
                  <a:pt x="342341" y="27104"/>
                </a:lnTo>
                <a:lnTo>
                  <a:pt x="390742" y="52273"/>
                </a:lnTo>
                <a:lnTo>
                  <a:pt x="437206" y="85185"/>
                </a:lnTo>
                <a:lnTo>
                  <a:pt x="477863" y="123905"/>
                </a:lnTo>
                <a:lnTo>
                  <a:pt x="518519" y="168434"/>
                </a:lnTo>
                <a:lnTo>
                  <a:pt x="555304" y="214899"/>
                </a:lnTo>
                <a:lnTo>
                  <a:pt x="592088" y="263299"/>
                </a:lnTo>
                <a:lnTo>
                  <a:pt x="628873" y="311700"/>
                </a:lnTo>
                <a:lnTo>
                  <a:pt x="665657" y="358165"/>
                </a:lnTo>
                <a:lnTo>
                  <a:pt x="704378" y="402693"/>
                </a:lnTo>
                <a:lnTo>
                  <a:pt x="748906" y="441414"/>
                </a:lnTo>
                <a:lnTo>
                  <a:pt x="791499" y="476262"/>
                </a:lnTo>
                <a:lnTo>
                  <a:pt x="839899" y="503366"/>
                </a:lnTo>
                <a:lnTo>
                  <a:pt x="892172" y="526599"/>
                </a:lnTo>
                <a:lnTo>
                  <a:pt x="948317" y="545959"/>
                </a:lnTo>
                <a:lnTo>
                  <a:pt x="1006397" y="563383"/>
                </a:lnTo>
                <a:lnTo>
                  <a:pt x="1064478" y="578871"/>
                </a:lnTo>
                <a:lnTo>
                  <a:pt x="1124495" y="594360"/>
                </a:lnTo>
                <a:lnTo>
                  <a:pt x="1180640" y="611784"/>
                </a:lnTo>
                <a:lnTo>
                  <a:pt x="1236784" y="631144"/>
                </a:lnTo>
                <a:lnTo>
                  <a:pt x="1289057" y="654376"/>
                </a:lnTo>
                <a:lnTo>
                  <a:pt x="1335522" y="683417"/>
                </a:lnTo>
                <a:lnTo>
                  <a:pt x="1378114" y="718265"/>
                </a:lnTo>
                <a:lnTo>
                  <a:pt x="1412963" y="760858"/>
                </a:lnTo>
                <a:lnTo>
                  <a:pt x="1442003" y="807322"/>
                </a:lnTo>
                <a:lnTo>
                  <a:pt x="1465235" y="859595"/>
                </a:lnTo>
                <a:lnTo>
                  <a:pt x="1484596" y="915740"/>
                </a:lnTo>
                <a:lnTo>
                  <a:pt x="1502020" y="971884"/>
                </a:lnTo>
                <a:lnTo>
                  <a:pt x="1517508" y="1031901"/>
                </a:lnTo>
                <a:lnTo>
                  <a:pt x="1532996" y="1089982"/>
                </a:lnTo>
                <a:lnTo>
                  <a:pt x="1550420" y="1148063"/>
                </a:lnTo>
                <a:lnTo>
                  <a:pt x="1569781" y="1204207"/>
                </a:lnTo>
                <a:lnTo>
                  <a:pt x="1593013" y="1256480"/>
                </a:lnTo>
                <a:lnTo>
                  <a:pt x="1620117" y="1304881"/>
                </a:lnTo>
                <a:lnTo>
                  <a:pt x="1654966" y="1347473"/>
                </a:lnTo>
                <a:lnTo>
                  <a:pt x="1693686" y="1392002"/>
                </a:lnTo>
                <a:lnTo>
                  <a:pt x="1738215" y="1430722"/>
                </a:lnTo>
                <a:lnTo>
                  <a:pt x="1784679" y="1467507"/>
                </a:lnTo>
                <a:lnTo>
                  <a:pt x="1835016" y="1504291"/>
                </a:lnTo>
                <a:lnTo>
                  <a:pt x="1883417" y="1541076"/>
                </a:lnTo>
                <a:lnTo>
                  <a:pt x="1929881" y="1577860"/>
                </a:lnTo>
                <a:lnTo>
                  <a:pt x="1974410" y="1618517"/>
                </a:lnTo>
                <a:lnTo>
                  <a:pt x="2013130" y="1659173"/>
                </a:lnTo>
                <a:lnTo>
                  <a:pt x="2046043" y="1705638"/>
                </a:lnTo>
                <a:lnTo>
                  <a:pt x="2071211" y="1754039"/>
                </a:lnTo>
                <a:lnTo>
                  <a:pt x="2088635" y="1812119"/>
                </a:lnTo>
                <a:lnTo>
                  <a:pt x="2096379" y="1872136"/>
                </a:lnTo>
                <a:lnTo>
                  <a:pt x="2098315" y="1934089"/>
                </a:lnTo>
                <a:lnTo>
                  <a:pt x="2092507" y="1999914"/>
                </a:lnTo>
                <a:lnTo>
                  <a:pt x="2084763" y="2065738"/>
                </a:lnTo>
                <a:lnTo>
                  <a:pt x="2075083" y="2131563"/>
                </a:lnTo>
                <a:lnTo>
                  <a:pt x="2067339" y="2197388"/>
                </a:lnTo>
                <a:lnTo>
                  <a:pt x="2063467" y="2263213"/>
                </a:lnTo>
                <a:lnTo>
                  <a:pt x="2063467" y="2327102"/>
                </a:lnTo>
                <a:lnTo>
                  <a:pt x="2071211" y="2387119"/>
                </a:lnTo>
                <a:lnTo>
                  <a:pt x="2086699" y="2447135"/>
                </a:lnTo>
                <a:lnTo>
                  <a:pt x="2109932" y="2503280"/>
                </a:lnTo>
                <a:lnTo>
                  <a:pt x="2140908" y="2561361"/>
                </a:lnTo>
                <a:lnTo>
                  <a:pt x="2171884" y="2619442"/>
                </a:lnTo>
                <a:lnTo>
                  <a:pt x="2206733" y="2677522"/>
                </a:lnTo>
                <a:lnTo>
                  <a:pt x="2239645" y="2733667"/>
                </a:lnTo>
                <a:lnTo>
                  <a:pt x="2268686" y="2793684"/>
                </a:lnTo>
                <a:lnTo>
                  <a:pt x="2291918" y="2851765"/>
                </a:lnTo>
                <a:lnTo>
                  <a:pt x="2307406" y="2911781"/>
                </a:lnTo>
                <a:lnTo>
                  <a:pt x="2313214" y="2973734"/>
                </a:lnTo>
                <a:lnTo>
                  <a:pt x="2307406" y="3035687"/>
                </a:lnTo>
                <a:lnTo>
                  <a:pt x="2291918" y="3095704"/>
                </a:lnTo>
                <a:lnTo>
                  <a:pt x="2268686" y="3153784"/>
                </a:lnTo>
                <a:lnTo>
                  <a:pt x="2239645" y="3213801"/>
                </a:lnTo>
                <a:lnTo>
                  <a:pt x="2206733" y="3269946"/>
                </a:lnTo>
                <a:lnTo>
                  <a:pt x="2171884" y="3328027"/>
                </a:lnTo>
                <a:lnTo>
                  <a:pt x="2140908" y="3386107"/>
                </a:lnTo>
                <a:lnTo>
                  <a:pt x="2109932" y="3444188"/>
                </a:lnTo>
                <a:lnTo>
                  <a:pt x="2086699" y="3500333"/>
                </a:lnTo>
                <a:lnTo>
                  <a:pt x="2071211" y="3560350"/>
                </a:lnTo>
                <a:lnTo>
                  <a:pt x="2063467" y="3620366"/>
                </a:lnTo>
                <a:lnTo>
                  <a:pt x="2063467" y="3684255"/>
                </a:lnTo>
                <a:lnTo>
                  <a:pt x="2067339" y="3750080"/>
                </a:lnTo>
                <a:lnTo>
                  <a:pt x="2075083" y="3815905"/>
                </a:lnTo>
                <a:lnTo>
                  <a:pt x="2084763" y="3881730"/>
                </a:lnTo>
                <a:lnTo>
                  <a:pt x="2092507" y="3947555"/>
                </a:lnTo>
                <a:lnTo>
                  <a:pt x="2098315" y="4013380"/>
                </a:lnTo>
                <a:lnTo>
                  <a:pt x="2096379" y="4075332"/>
                </a:lnTo>
                <a:lnTo>
                  <a:pt x="2088635" y="4135349"/>
                </a:lnTo>
                <a:lnTo>
                  <a:pt x="2071211" y="4193430"/>
                </a:lnTo>
                <a:lnTo>
                  <a:pt x="2046043" y="4241831"/>
                </a:lnTo>
                <a:lnTo>
                  <a:pt x="2013130" y="4288295"/>
                </a:lnTo>
                <a:lnTo>
                  <a:pt x="1974410" y="4328952"/>
                </a:lnTo>
                <a:lnTo>
                  <a:pt x="1929881" y="4369608"/>
                </a:lnTo>
                <a:lnTo>
                  <a:pt x="1883417" y="4406393"/>
                </a:lnTo>
                <a:lnTo>
                  <a:pt x="1835016" y="4443177"/>
                </a:lnTo>
                <a:lnTo>
                  <a:pt x="1784679" y="4479962"/>
                </a:lnTo>
                <a:lnTo>
                  <a:pt x="1738215" y="4516746"/>
                </a:lnTo>
                <a:lnTo>
                  <a:pt x="1693686" y="4555467"/>
                </a:lnTo>
                <a:lnTo>
                  <a:pt x="1654966" y="4599995"/>
                </a:lnTo>
                <a:lnTo>
                  <a:pt x="1620117" y="4642588"/>
                </a:lnTo>
                <a:lnTo>
                  <a:pt x="1593013" y="4690988"/>
                </a:lnTo>
                <a:lnTo>
                  <a:pt x="1569781" y="4743261"/>
                </a:lnTo>
                <a:lnTo>
                  <a:pt x="1550420" y="4799406"/>
                </a:lnTo>
                <a:lnTo>
                  <a:pt x="1532996" y="4857486"/>
                </a:lnTo>
                <a:lnTo>
                  <a:pt x="1517508" y="4915567"/>
                </a:lnTo>
                <a:lnTo>
                  <a:pt x="1502020" y="4975584"/>
                </a:lnTo>
                <a:lnTo>
                  <a:pt x="1484596" y="5031729"/>
                </a:lnTo>
                <a:lnTo>
                  <a:pt x="1465235" y="5087873"/>
                </a:lnTo>
                <a:lnTo>
                  <a:pt x="1442003" y="5140146"/>
                </a:lnTo>
                <a:lnTo>
                  <a:pt x="1412963" y="5186611"/>
                </a:lnTo>
                <a:lnTo>
                  <a:pt x="1378114" y="5229203"/>
                </a:lnTo>
                <a:lnTo>
                  <a:pt x="1335522" y="5264052"/>
                </a:lnTo>
                <a:lnTo>
                  <a:pt x="1289057" y="5293092"/>
                </a:lnTo>
                <a:lnTo>
                  <a:pt x="1236784" y="5316324"/>
                </a:lnTo>
                <a:lnTo>
                  <a:pt x="1180640" y="5335685"/>
                </a:lnTo>
                <a:lnTo>
                  <a:pt x="1124495" y="5353109"/>
                </a:lnTo>
                <a:lnTo>
                  <a:pt x="1064478" y="5368597"/>
                </a:lnTo>
                <a:lnTo>
                  <a:pt x="1006397" y="5384085"/>
                </a:lnTo>
                <a:lnTo>
                  <a:pt x="948317" y="5401509"/>
                </a:lnTo>
                <a:lnTo>
                  <a:pt x="892172" y="5420870"/>
                </a:lnTo>
                <a:lnTo>
                  <a:pt x="839899" y="5444102"/>
                </a:lnTo>
                <a:lnTo>
                  <a:pt x="791499" y="5471206"/>
                </a:lnTo>
                <a:lnTo>
                  <a:pt x="748906" y="5506055"/>
                </a:lnTo>
                <a:lnTo>
                  <a:pt x="704378" y="5544775"/>
                </a:lnTo>
                <a:lnTo>
                  <a:pt x="665657" y="5589304"/>
                </a:lnTo>
                <a:lnTo>
                  <a:pt x="628873" y="5635768"/>
                </a:lnTo>
                <a:lnTo>
                  <a:pt x="592088" y="5684169"/>
                </a:lnTo>
                <a:lnTo>
                  <a:pt x="555304" y="5732570"/>
                </a:lnTo>
                <a:lnTo>
                  <a:pt x="518519" y="5779034"/>
                </a:lnTo>
                <a:lnTo>
                  <a:pt x="477863" y="5823563"/>
                </a:lnTo>
                <a:lnTo>
                  <a:pt x="437206" y="5862283"/>
                </a:lnTo>
                <a:lnTo>
                  <a:pt x="390742" y="5895196"/>
                </a:lnTo>
                <a:lnTo>
                  <a:pt x="342341" y="5920364"/>
                </a:lnTo>
                <a:lnTo>
                  <a:pt x="284260" y="5937788"/>
                </a:lnTo>
                <a:lnTo>
                  <a:pt x="224243" y="5945532"/>
                </a:lnTo>
                <a:lnTo>
                  <a:pt x="162291" y="5947468"/>
                </a:lnTo>
                <a:lnTo>
                  <a:pt x="96466" y="5941660"/>
                </a:lnTo>
                <a:lnTo>
                  <a:pt x="30641" y="5933916"/>
                </a:lnTo>
                <a:lnTo>
                  <a:pt x="0" y="5929410"/>
                </a:lnTo>
                <a:lnTo>
                  <a:pt x="0" y="18058"/>
                </a:lnTo>
                <a:lnTo>
                  <a:pt x="30641" y="13552"/>
                </a:lnTo>
                <a:lnTo>
                  <a:pt x="96466" y="5808"/>
                </a:lnTo>
                <a:close/>
              </a:path>
            </a:pathLst>
          </a:custGeom>
          <a:solidFill>
            <a:schemeClr val="tx1">
              <a:alpha val="1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AA4E7DC-FA7A-4DE2-BBDC-B85E5750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01" y="2495918"/>
            <a:ext cx="2313215" cy="122040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800" spc="200" dirty="0">
                <a:solidFill>
                  <a:schemeClr val="tx2"/>
                </a:solidFill>
              </a:rPr>
              <a:t>ПОХОДЫ</a:t>
            </a:r>
            <a:endParaRPr lang="en-US" sz="5100" spc="200" dirty="0">
              <a:solidFill>
                <a:schemeClr val="tx2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27AFEEF-6CF5-4AC3-A66A-5C811729514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41242" y="101275"/>
            <a:ext cx="3819331" cy="28644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C4D78A8-FAD4-4E91-B07B-FF1DB0A1483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6669" y="3429000"/>
            <a:ext cx="3819331" cy="286449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8B5A3F4-E393-4327-B275-97A61311EE5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18565" y="101275"/>
            <a:ext cx="3819331" cy="286449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BAC7D49-4BBC-4C93-A657-9B44F7ABFD4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18565" y="3429000"/>
            <a:ext cx="3819331" cy="2864498"/>
          </a:xfrm>
          <a:prstGeom prst="rect">
            <a:avLst/>
          </a:prstGeom>
        </p:spPr>
      </p:pic>
      <p:sp>
        <p:nvSpPr>
          <p:cNvPr id="24" name="Заголовок 2">
            <a:extLst>
              <a:ext uri="{FF2B5EF4-FFF2-40B4-BE49-F238E27FC236}">
                <a16:creationId xmlns:a16="http://schemas.microsoft.com/office/drawing/2014/main" id="{33E4D717-142E-43C7-9CB5-6C4802466268}"/>
              </a:ext>
            </a:extLst>
          </p:cNvPr>
          <p:cNvSpPr txBox="1">
            <a:spLocks/>
          </p:cNvSpPr>
          <p:nvPr/>
        </p:nvSpPr>
        <p:spPr>
          <a:xfrm>
            <a:off x="2241242" y="2254295"/>
            <a:ext cx="4243534" cy="1220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00" b="1" i="0" kern="1200" cap="all" spc="300" baseline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ru-RU" sz="1600" spc="200" dirty="0">
                <a:solidFill>
                  <a:schemeClr val="tx2"/>
                </a:solidFill>
              </a:rPr>
              <a:t>Музей тульские древности. Глиняные горшки</a:t>
            </a:r>
            <a:endParaRPr lang="en-US" sz="3200" spc="200" dirty="0">
              <a:solidFill>
                <a:schemeClr val="tx2"/>
              </a:solidFill>
            </a:endParaRPr>
          </a:p>
        </p:txBody>
      </p:sp>
      <p:sp>
        <p:nvSpPr>
          <p:cNvPr id="25" name="Заголовок 2">
            <a:extLst>
              <a:ext uri="{FF2B5EF4-FFF2-40B4-BE49-F238E27FC236}">
                <a16:creationId xmlns:a16="http://schemas.microsoft.com/office/drawing/2014/main" id="{394C2D00-708B-4F22-9BAE-5BABAC028F59}"/>
              </a:ext>
            </a:extLst>
          </p:cNvPr>
          <p:cNvSpPr txBox="1">
            <a:spLocks/>
          </p:cNvSpPr>
          <p:nvPr/>
        </p:nvSpPr>
        <p:spPr>
          <a:xfrm>
            <a:off x="2927358" y="5536320"/>
            <a:ext cx="2313215" cy="1220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00" b="1" i="0" kern="1200" cap="all" spc="300" baseline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ru-RU" sz="1600" spc="200" dirty="0">
                <a:solidFill>
                  <a:schemeClr val="tx2"/>
                </a:solidFill>
              </a:rPr>
              <a:t>Музей гармони</a:t>
            </a:r>
            <a:endParaRPr lang="en-US" sz="3200" spc="200" dirty="0">
              <a:solidFill>
                <a:schemeClr val="tx2"/>
              </a:solidFill>
            </a:endParaRPr>
          </a:p>
        </p:txBody>
      </p:sp>
      <p:sp>
        <p:nvSpPr>
          <p:cNvPr id="26" name="Заголовок 2">
            <a:extLst>
              <a:ext uri="{FF2B5EF4-FFF2-40B4-BE49-F238E27FC236}">
                <a16:creationId xmlns:a16="http://schemas.microsoft.com/office/drawing/2014/main" id="{1F30D8BD-6149-464B-BF44-D893654F491C}"/>
              </a:ext>
            </a:extLst>
          </p:cNvPr>
          <p:cNvSpPr txBox="1">
            <a:spLocks/>
          </p:cNvSpPr>
          <p:nvPr/>
        </p:nvSpPr>
        <p:spPr>
          <a:xfrm>
            <a:off x="7119398" y="2264170"/>
            <a:ext cx="4154515" cy="1220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00" b="1" i="0" kern="1200" cap="all" spc="300" baseline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ru-RU" sz="1600" spc="200" dirty="0">
                <a:solidFill>
                  <a:schemeClr val="tx2"/>
                </a:solidFill>
              </a:rPr>
              <a:t>Музей тульские древности. </a:t>
            </a:r>
          </a:p>
          <a:p>
            <a:pPr algn="ctr">
              <a:lnSpc>
                <a:spcPct val="90000"/>
              </a:lnSpc>
            </a:pPr>
            <a:r>
              <a:rPr lang="ru-RU" sz="1600" spc="200" dirty="0">
                <a:solidFill>
                  <a:schemeClr val="tx2"/>
                </a:solidFill>
              </a:rPr>
              <a:t>В гостях у Деда мороза</a:t>
            </a:r>
            <a:endParaRPr lang="en-US" sz="3200" spc="200" dirty="0">
              <a:solidFill>
                <a:schemeClr val="tx2"/>
              </a:solidFill>
            </a:endParaRPr>
          </a:p>
        </p:txBody>
      </p:sp>
      <p:sp>
        <p:nvSpPr>
          <p:cNvPr id="27" name="Заголовок 2">
            <a:extLst>
              <a:ext uri="{FF2B5EF4-FFF2-40B4-BE49-F238E27FC236}">
                <a16:creationId xmlns:a16="http://schemas.microsoft.com/office/drawing/2014/main" id="{8BB91F90-C7B9-4F0A-9343-2FACBD9BD951}"/>
              </a:ext>
            </a:extLst>
          </p:cNvPr>
          <p:cNvSpPr txBox="1">
            <a:spLocks/>
          </p:cNvSpPr>
          <p:nvPr/>
        </p:nvSpPr>
        <p:spPr>
          <a:xfrm>
            <a:off x="7179299" y="5637595"/>
            <a:ext cx="4034711" cy="12204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00" b="1" i="0" kern="1200" cap="all" spc="300" baseline="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ru-RU" sz="1600" spc="200" dirty="0">
                <a:solidFill>
                  <a:schemeClr val="tx2"/>
                </a:solidFill>
              </a:rPr>
              <a:t>Музей тульские древности. Роспись дерева</a:t>
            </a:r>
            <a:endParaRPr lang="en-US" sz="3200" spc="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093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DE27C04-4968-4C7B-983E-951D62B55E5E}"/>
              </a:ext>
            </a:extLst>
          </p:cNvPr>
          <p:cNvPicPr>
            <a:picLocks noChangeAspect="1"/>
          </p:cNvPicPr>
          <p:nvPr/>
        </p:nvPicPr>
        <p:blipFill>
          <a:blip cstate="print" r:embed="rId2"/>
          <a:stretch>
            <a:fillRect/>
          </a:stretch>
        </p:blipFill>
        <p:spPr>
          <a:xfrm>
            <a:off x="7588898" y="3634274"/>
            <a:ext cx="3470988" cy="2603241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568786E-E782-43DB-A986-9A9702169047}"/>
              </a:ext>
            </a:extLst>
          </p:cNvPr>
          <p:cNvPicPr>
            <a:picLocks noChangeAspect="1"/>
          </p:cNvPicPr>
          <p:nvPr/>
        </p:nvPicPr>
        <p:blipFill>
          <a:blip cstate="print" r:embed="rId3"/>
          <a:stretch>
            <a:fillRect/>
          </a:stretch>
        </p:blipFill>
        <p:spPr>
          <a:xfrm>
            <a:off x="1950095" y="3634274"/>
            <a:ext cx="4680857" cy="263298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5A7658-3F2A-4D44-A43E-15C987E644CF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4"/>
          <a:srcRect b="118" t="107"/>
          <a:stretch/>
        </p:blipFill>
        <p:spPr>
          <a:xfrm>
            <a:off x="1950096" y="485191"/>
            <a:ext cx="4680857" cy="260324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42AE6D0-7F38-4F0E-9484-BD6418739400}"/>
              </a:ext>
            </a:extLst>
          </p:cNvPr>
          <p:cNvPicPr>
            <a:picLocks noChangeAspect="1"/>
          </p:cNvPicPr>
          <p:nvPr/>
        </p:nvPicPr>
        <p:blipFill rotWithShape="1">
          <a:blip cstate="print" r:embed="rId5"/>
          <a:srcRect b="72" l="101" r="79" t="90"/>
          <a:stretch/>
        </p:blipFill>
        <p:spPr>
          <a:xfrm>
            <a:off x="7588898" y="485190"/>
            <a:ext cx="3470988" cy="2603241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id="{677D0ED6-BC7E-4318-AFF5-808B5A18F197}"/>
              </a:ext>
            </a:extLst>
          </p:cNvPr>
          <p:cNvSpPr txBox="1">
            <a:spLocks/>
          </p:cNvSpPr>
          <p:nvPr/>
        </p:nvSpPr>
        <p:spPr>
          <a:xfrm rot="16200000">
            <a:off x="-1186929" y="3059708"/>
            <a:ext cx="3112442" cy="738584"/>
          </a:xfrm>
          <a:prstGeom prst="rect">
            <a:avLst/>
          </a:prstGeom>
        </p:spPr>
        <p:txBody>
          <a:bodyPr anchor="ctr" bIns="45720" lIns="91440" rIns="91440" rtlCol="0" tIns="45720" vert="horz">
            <a:normAutofit fontScale="70000" lnSpcReduction="20000"/>
          </a:bodyPr>
          <a:lstStyle>
            <a:lvl1pPr algn="l" defTabSz="914400" eaLnBrk="1" hangingPunct="1" indent="-228600" latinLnBrk="0" marL="228600" rtl="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charset="0" panose="020B0604020202020204" pitchFamily="34" typeface="Arial"/>
              <a:buChar char="•"/>
              <a:defRPr kern="1200"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charset="0" panose="020B0502020104020203" pitchFamily="34" typeface="Gill Sans MT"/>
              <a:buChar char="–"/>
              <a:defRPr kern="1200"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charset="0" panose="020B0604020202020204" pitchFamily="34" typeface="Arial"/>
              <a:buChar char="•"/>
              <a:defRPr kern="1200"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charset="0" panose="020B0502020104020203" pitchFamily="34" typeface="Gill Sans MT"/>
              <a:buChar char="–"/>
              <a:defRPr kern="1200" sz="1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charset="0" panose="020B0604020202020204" pitchFamily="34" typeface="Arial"/>
              <a:buChar char="•"/>
              <a:defRPr kern="1200" sz="1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charset="0" panose="020B0502020104020203" pitchFamily="34" typeface="Gill Sans MT"/>
              <a:buChar char="–"/>
              <a:defRPr kern="1200" sz="1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charset="0" panose="020B0604020202020204" pitchFamily="34" typeface="Arial"/>
              <a:buChar char="•"/>
              <a:defRPr kern="1200" sz="1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charset="0" panose="020B0502020104020203" pitchFamily="34" typeface="Gill Sans MT"/>
              <a:buChar char="–"/>
              <a:defRPr baseline="0" kern="1200" sz="1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charset="0" panose="020B0604020202020204" pitchFamily="34" typeface="Arial"/>
              <a:buChar char="•"/>
              <a:defRPr baseline="0" kern="1200" sz="1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buNone/>
            </a:pPr>
            <a:r>
              <a:rPr b="1" dirty="0" lang="ru-RU" sz="2800">
                <a:solidFill>
                  <a:srgbClr val="FFC000"/>
                </a:solidFill>
              </a:rPr>
              <a:t>НАШИ</a:t>
            </a:r>
          </a:p>
          <a:p>
            <a:pPr algn="ctr" indent="0" marL="0">
              <a:buNone/>
            </a:pPr>
            <a:r>
              <a:rPr b="1" dirty="0" lang="ru-RU" sz="2800">
                <a:solidFill>
                  <a:srgbClr val="FFC000"/>
                </a:solidFill>
              </a:rPr>
              <a:t>МЕРОПРИЯТИЯ</a:t>
            </a:r>
            <a:endParaRPr b="1" dirty="0" lang="en-US" sz="2800">
              <a:solidFill>
                <a:srgbClr val="FFC000"/>
              </a:solidFill>
            </a:endParaRPr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B193C12B-77B8-46FA-A07A-A6F62BAB7F01}"/>
              </a:ext>
            </a:extLst>
          </p:cNvPr>
          <p:cNvSpPr txBox="1">
            <a:spLocks/>
          </p:cNvSpPr>
          <p:nvPr/>
        </p:nvSpPr>
        <p:spPr>
          <a:xfrm>
            <a:off x="2232853" y="2413869"/>
            <a:ext cx="4243534" cy="1220405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100000"/>
              </a:lnSpc>
              <a:spcBef>
                <a:spcPct val="0"/>
              </a:spcBef>
              <a:buNone/>
              <a:defRPr b="1" baseline="0" cap="all" i="0" kern="1200" spc="300" sz="19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dirty="0" lang="ru-RU" spc="200" sz="1600">
                <a:solidFill>
                  <a:schemeClr val="tx2"/>
                </a:solidFill>
              </a:rPr>
              <a:t>ПОЗДРАВЛЕНИЯ С ДНЕМ РОЖДЕНИЯ</a:t>
            </a:r>
            <a:endParaRPr dirty="0" lang="en-US" spc="200" sz="3200">
              <a:solidFill>
                <a:schemeClr val="tx2"/>
              </a:solidFill>
            </a:endParaRPr>
          </a:p>
        </p:txBody>
      </p:sp>
      <p:sp>
        <p:nvSpPr>
          <p:cNvPr id="8" name="Заголовок 2">
            <a:extLst>
              <a:ext uri="{FF2B5EF4-FFF2-40B4-BE49-F238E27FC236}">
                <a16:creationId xmlns:a16="http://schemas.microsoft.com/office/drawing/2014/main" id="{3D39BD25-D5BA-41A6-A730-C274446455D2}"/>
              </a:ext>
            </a:extLst>
          </p:cNvPr>
          <p:cNvSpPr txBox="1">
            <a:spLocks/>
          </p:cNvSpPr>
          <p:nvPr/>
        </p:nvSpPr>
        <p:spPr>
          <a:xfrm>
            <a:off x="2168756" y="5467921"/>
            <a:ext cx="4243534" cy="1220405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100000"/>
              </a:lnSpc>
              <a:spcBef>
                <a:spcPct val="0"/>
              </a:spcBef>
              <a:buNone/>
              <a:defRPr b="1" baseline="0" cap="all" i="0" kern="1200" spc="300" sz="19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dirty="0" lang="ru-RU" spc="200" sz="1600">
                <a:solidFill>
                  <a:schemeClr val="tx2"/>
                </a:solidFill>
              </a:rPr>
              <a:t>ДЕНЬ МАТЕРИ</a:t>
            </a:r>
            <a:endParaRPr dirty="0" lang="en-US" spc="200" sz="3200">
              <a:solidFill>
                <a:schemeClr val="tx2"/>
              </a:solidFill>
            </a:endParaRPr>
          </a:p>
        </p:txBody>
      </p:sp>
      <p:sp>
        <p:nvSpPr>
          <p:cNvPr id="9" name="Заголовок 2">
            <a:extLst>
              <a:ext uri="{FF2B5EF4-FFF2-40B4-BE49-F238E27FC236}">
                <a16:creationId xmlns:a16="http://schemas.microsoft.com/office/drawing/2014/main" id="{147624F4-6BB6-4412-A876-21D910588D80}"/>
              </a:ext>
            </a:extLst>
          </p:cNvPr>
          <p:cNvSpPr txBox="1">
            <a:spLocks/>
          </p:cNvSpPr>
          <p:nvPr/>
        </p:nvSpPr>
        <p:spPr>
          <a:xfrm>
            <a:off x="7202625" y="3024071"/>
            <a:ext cx="4243534" cy="510189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100000"/>
              </a:lnSpc>
              <a:spcBef>
                <a:spcPct val="0"/>
              </a:spcBef>
              <a:buNone/>
              <a:defRPr b="1" baseline="0" cap="all" i="0" kern="1200" spc="300" sz="19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dirty="0" lang="ru-RU" spc="200" sz="1600">
                <a:solidFill>
                  <a:schemeClr val="tx2"/>
                </a:solidFill>
              </a:rPr>
              <a:t>Новый год</a:t>
            </a:r>
            <a:endParaRPr dirty="0" lang="en-US" spc="200" sz="3200">
              <a:solidFill>
                <a:schemeClr val="tx2"/>
              </a:solidFill>
            </a:endParaRP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id="{D8E8E8F9-FC5B-4150-AEF2-260282337221}"/>
              </a:ext>
            </a:extLst>
          </p:cNvPr>
          <p:cNvSpPr txBox="1">
            <a:spLocks/>
          </p:cNvSpPr>
          <p:nvPr/>
        </p:nvSpPr>
        <p:spPr>
          <a:xfrm>
            <a:off x="7222978" y="6117715"/>
            <a:ext cx="4243534" cy="510189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lvl1pPr algn="l" defTabSz="914400" eaLnBrk="1" hangingPunct="1" latinLnBrk="0" rtl="0">
              <a:lnSpc>
                <a:spcPct val="100000"/>
              </a:lnSpc>
              <a:spcBef>
                <a:spcPct val="0"/>
              </a:spcBef>
              <a:buNone/>
              <a:defRPr b="1" baseline="0" cap="all" i="0" kern="1200" spc="300" sz="19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dirty="0" lang="ru-RU" spc="200" sz="1600">
                <a:solidFill>
                  <a:schemeClr val="tx2"/>
                </a:solidFill>
              </a:rPr>
              <a:t>Профессия фотограф</a:t>
            </a:r>
            <a:endParaRPr dirty="0" lang="en-US" spc="200" sz="32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556357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59</TotalTime>
  <Words>80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Corbel</vt:lpstr>
      <vt:lpstr>Gill Sans MT</vt:lpstr>
      <vt:lpstr>Impact</vt:lpstr>
      <vt:lpstr>Lumios Marker</vt:lpstr>
      <vt:lpstr>Times New Roman</vt:lpstr>
      <vt:lpstr>Эмблема</vt:lpstr>
      <vt:lpstr>Проект  на тему   МОЙ  КЛАСС</vt:lpstr>
      <vt:lpstr>Презентация PowerPoint</vt:lpstr>
      <vt:lpstr>Презентация PowerPoint</vt:lpstr>
      <vt:lpstr>Моя учительница</vt:lpstr>
      <vt:lpstr>Наши поездки</vt:lpstr>
      <vt:lpstr>ПОХОДЫ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 КЛАСС</dc:title>
  <dc:creator>13842</dc:creator>
  <cp:lastModifiedBy>AdminAU</cp:lastModifiedBy>
  <cp:revision>3</cp:revision>
  <dcterms:created xsi:type="dcterms:W3CDTF">2024-02-24T08:38:21Z</dcterms:created>
  <dcterms:modified xsi:type="dcterms:W3CDTF">2024-06-03T18:57:55Z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488641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