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9" r:id="rId19"/>
    <p:sldId id="276" r:id="rId20"/>
    <p:sldId id="26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BCF1F-FEC1-40F0-AED0-06739A8A5654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D7160-23BC-4D01-B01F-D454CD60D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D7160-23BC-4D01-B01F-D454CD60D11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F977-981C-41AE-9E57-4F53B30E808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A76E-2A40-4F0C-820C-85BD6BBEA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F977-981C-41AE-9E57-4F53B30E808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A76E-2A40-4F0C-820C-85BD6BBEA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F977-981C-41AE-9E57-4F53B30E808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A76E-2A40-4F0C-820C-85BD6BBEA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F977-981C-41AE-9E57-4F53B30E808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A76E-2A40-4F0C-820C-85BD6BBEA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F977-981C-41AE-9E57-4F53B30E808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A76E-2A40-4F0C-820C-85BD6BBEA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F977-981C-41AE-9E57-4F53B30E808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A76E-2A40-4F0C-820C-85BD6BBEA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F977-981C-41AE-9E57-4F53B30E808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A76E-2A40-4F0C-820C-85BD6BBEA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F977-981C-41AE-9E57-4F53B30E808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2A76E-2A40-4F0C-820C-85BD6BBEA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F977-981C-41AE-9E57-4F53B30E808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A76E-2A40-4F0C-820C-85BD6BBEA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F977-981C-41AE-9E57-4F53B30E808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9F2A76E-2A40-4F0C-820C-85BD6BBEA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670F977-981C-41AE-9E57-4F53B30E808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A76E-2A40-4F0C-820C-85BD6BBEA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70F977-981C-41AE-9E57-4F53B30E808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F2A76E-2A40-4F0C-820C-85BD6BBEA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b.ru/media/i/1/9/9/3/2/9/i/19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0"/>
            <a:ext cx="8496944" cy="86409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Полезная</a:t>
            </a:r>
            <a:r>
              <a:rPr kumimoji="0" lang="ru-RU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</a:t>
            </a:r>
            <a:r>
              <a:rPr kumimoji="0" lang="ru-RU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вредная еда</a:t>
            </a:r>
            <a:endParaRPr kumimoji="0" lang="ru-RU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411760" y="4869160"/>
            <a:ext cx="6480048" cy="17526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ученик 4а класса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Копырин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Д.И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Picture 4" descr="https://st4.depositphotos.com/6914280/22463/v/950/depositphotos_224637512-stock-illustration-versus-banner-with-vs-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2656"/>
            <a:ext cx="1094008" cy="781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Микроскопическое исследование котлет</a:t>
            </a:r>
            <a:endParaRPr lang="ru-RU" sz="4000" dirty="0"/>
          </a:p>
        </p:txBody>
      </p:sp>
      <p:pic>
        <p:nvPicPr>
          <p:cNvPr id="26626" name="Picture 2" descr="C:\Users\Igor\Desktop\презентация\IMG_20201005_163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4176464" cy="5568618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860032" y="1772816"/>
            <a:ext cx="447484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Исследование проведено при помощи электронного микроскопа.</a:t>
            </a:r>
          </a:p>
          <a:p>
            <a:r>
              <a:rPr lang="ru-RU" sz="2800" dirty="0" smtClean="0"/>
              <a:t> Увеличение в 40 раз.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922114"/>
          </a:xfrm>
        </p:spPr>
        <p:txBody>
          <a:bodyPr/>
          <a:lstStyle/>
          <a:p>
            <a:r>
              <a:rPr lang="ru-RU" dirty="0" smtClean="0"/>
              <a:t>Котлета из </a:t>
            </a:r>
            <a:r>
              <a:rPr lang="ru-RU" dirty="0" err="1" smtClean="0"/>
              <a:t>МакДака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50" name="Picture 2" descr="C:\Users\Igor\Desktop\презентация\ж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5328592" cy="5584774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652120" y="1772817"/>
            <a:ext cx="3682752" cy="26642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Большое количество жира.</a:t>
            </a:r>
          </a:p>
          <a:p>
            <a:r>
              <a:rPr lang="ru-RU" sz="2800" dirty="0" smtClean="0"/>
              <a:t>Маленькое количество мясных волокон.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922114"/>
          </a:xfrm>
        </p:spPr>
        <p:txBody>
          <a:bodyPr/>
          <a:lstStyle/>
          <a:p>
            <a:r>
              <a:rPr lang="ru-RU" dirty="0" smtClean="0"/>
              <a:t>Котлета из </a:t>
            </a:r>
            <a:r>
              <a:rPr lang="ru-RU" dirty="0" err="1" smtClean="0"/>
              <a:t>МакДака</a:t>
            </a:r>
            <a:endParaRPr lang="ru-RU" dirty="0"/>
          </a:p>
        </p:txBody>
      </p:sp>
      <p:pic>
        <p:nvPicPr>
          <p:cNvPr id="28674" name="Picture 2" descr="C:\Users\Igor\Desktop\презентация\споры и мицел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625006" cy="5517232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29200" y="1772816"/>
            <a:ext cx="4114800" cy="3528391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Большое количество спор плесени и мицелия плесени во всех участка котлеты.</a:t>
            </a:r>
          </a:p>
          <a:p>
            <a:endParaRPr lang="ru-RU" sz="2800" dirty="0" smtClean="0"/>
          </a:p>
          <a:p>
            <a:r>
              <a:rPr lang="ru-RU" sz="2800" dirty="0" smtClean="0"/>
              <a:t>Споры плесени – основа для образования мицелия плесени</a:t>
            </a:r>
          </a:p>
          <a:p>
            <a:endParaRPr lang="ru-RU" sz="2800" dirty="0" smtClean="0"/>
          </a:p>
          <a:p>
            <a:r>
              <a:rPr lang="ru-RU" sz="2800" dirty="0" smtClean="0"/>
              <a:t>Плесень – это различного рода грибы, которые обеспечивают процесс гниения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922114"/>
          </a:xfrm>
        </p:spPr>
        <p:txBody>
          <a:bodyPr/>
          <a:lstStyle/>
          <a:p>
            <a:r>
              <a:rPr lang="ru-RU" dirty="0" smtClean="0"/>
              <a:t>Котлета из </a:t>
            </a:r>
            <a:r>
              <a:rPr lang="ru-RU" dirty="0" err="1" smtClean="0"/>
              <a:t>МакДака</a:t>
            </a:r>
            <a:endParaRPr lang="ru-RU" dirty="0"/>
          </a:p>
        </p:txBody>
      </p:sp>
      <p:pic>
        <p:nvPicPr>
          <p:cNvPr id="29698" name="Picture 2" descr="C:\Users\Igor\Desktop\презентация\сп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4175944" cy="5733256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76056" y="2132856"/>
            <a:ext cx="3682752" cy="2664296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Спор плесени обнаружены в разных участках котлеты.</a:t>
            </a:r>
          </a:p>
          <a:p>
            <a:endParaRPr lang="ru-RU" sz="2800" dirty="0" smtClean="0"/>
          </a:p>
          <a:p>
            <a:r>
              <a:rPr lang="ru-RU" sz="2800" dirty="0" smtClean="0"/>
              <a:t>Это говорит о том, что мясо из которого приготовлена котлета – было несвежее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 по котлете из </a:t>
            </a:r>
            <a:r>
              <a:rPr lang="ru-RU" dirty="0" err="1" smtClean="0"/>
              <a:t>МакДака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7467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Преимущественно в состав котлеты входит жир, и небольшое количество чистого мяса</a:t>
            </a:r>
          </a:p>
          <a:p>
            <a:r>
              <a:rPr lang="ru-RU" dirty="0" smtClean="0"/>
              <a:t>Ингредиенты из которых сделана котлета содержат большое количество плесени, вероятно, мясо для изготовлении котлеты было сомнительной свежести.</a:t>
            </a:r>
          </a:p>
          <a:p>
            <a:r>
              <a:rPr lang="ru-RU" dirty="0" smtClean="0"/>
              <a:t>Долгое сохранение первоначального запаха котлетой, вероятно, свидетельствует о большом содержании ненатуральных консервантов</a:t>
            </a:r>
            <a:endParaRPr lang="ru-RU" dirty="0"/>
          </a:p>
        </p:txBody>
      </p:sp>
      <p:pic>
        <p:nvPicPr>
          <p:cNvPr id="30724" name="Picture 4" descr="https://www.mam4.ru/resize/1280x-/https/cs8.livemaster.ru/storage/3e/eb/52059bb4ec7944fc4f507f012ezy.jpg?h=4xnYfOjKFY2v_oiwcyHW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3611" y="2276872"/>
            <a:ext cx="2090389" cy="2090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dirty="0" smtClean="0"/>
              <a:t>Домашняя котлета</a:t>
            </a:r>
            <a:endParaRPr lang="ru-RU" dirty="0"/>
          </a:p>
        </p:txBody>
      </p:sp>
      <p:pic>
        <p:nvPicPr>
          <p:cNvPr id="31746" name="Picture 2" descr="C:\Users\Igor\Desktop\презентация\мышечные волок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392488" cy="576004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76056" y="2132856"/>
            <a:ext cx="3682752" cy="396044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Очень мало участков жира</a:t>
            </a:r>
          </a:p>
          <a:p>
            <a:endParaRPr lang="ru-RU" sz="2800" dirty="0" smtClean="0"/>
          </a:p>
          <a:p>
            <a:r>
              <a:rPr lang="ru-RU" sz="2800" dirty="0" smtClean="0"/>
              <a:t>Выраженные мышечные волокна (чистое мясо)</a:t>
            </a:r>
          </a:p>
          <a:p>
            <a:endParaRPr lang="ru-RU" sz="2800" dirty="0" smtClean="0"/>
          </a:p>
          <a:p>
            <a:r>
              <a:rPr lang="ru-RU" sz="2800" dirty="0" smtClean="0"/>
              <a:t>Отсутствуют элементы плесени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dirty="0" smtClean="0"/>
              <a:t>Домашняя котлета</a:t>
            </a:r>
            <a:endParaRPr lang="ru-RU" dirty="0"/>
          </a:p>
        </p:txBody>
      </p:sp>
      <p:pic>
        <p:nvPicPr>
          <p:cNvPr id="32770" name="Picture 2" descr="C:\Users\Igor\Desktop\презентация\чистое мяс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088460" cy="5544616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76056" y="2132856"/>
            <a:ext cx="3682752" cy="39604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Элементы плесени отсутствуют на всех участках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 по домашней котлете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7467600" cy="48965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состав котлеты входит чистое мясо с малым содержанием жира</a:t>
            </a:r>
          </a:p>
          <a:p>
            <a:endParaRPr lang="ru-RU" dirty="0" smtClean="0"/>
          </a:p>
          <a:p>
            <a:r>
              <a:rPr lang="ru-RU" dirty="0" smtClean="0"/>
              <a:t>Ингредиенты из которых сделана котлета не содержат плесень, мясо для изготовления котлеты было свежее.</a:t>
            </a:r>
          </a:p>
          <a:p>
            <a:endParaRPr lang="ru-RU" dirty="0" smtClean="0"/>
          </a:p>
          <a:p>
            <a:r>
              <a:rPr lang="ru-RU" dirty="0" smtClean="0"/>
              <a:t>Быстрое исчезновение запаха котлеты, свидетельствует о содержании только натуральных компонентов, запах которых легко испаряется</a:t>
            </a:r>
            <a:endParaRPr lang="ru-RU" dirty="0"/>
          </a:p>
        </p:txBody>
      </p:sp>
      <p:pic>
        <p:nvPicPr>
          <p:cNvPr id="33794" name="Picture 2" descr="https://i.ytimg.com/vi/9BLhViK9pqQ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44824"/>
            <a:ext cx="2483768" cy="1397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db8/0004b51f-cc88296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19"/>
            <a:ext cx="9144000" cy="594928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же можно есть?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будет от неполезных продуктов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 употреблению в пищу неполезных продуктов возникают разные заболевания:</a:t>
            </a:r>
          </a:p>
          <a:p>
            <a:r>
              <a:rPr lang="ru-RU" dirty="0" smtClean="0"/>
              <a:t>Ожирение</a:t>
            </a:r>
          </a:p>
          <a:p>
            <a:r>
              <a:rPr lang="ru-RU" dirty="0" smtClean="0"/>
              <a:t>Аллергия</a:t>
            </a:r>
          </a:p>
          <a:p>
            <a:r>
              <a:rPr lang="ru-RU" dirty="0" smtClean="0"/>
              <a:t>Болезни желудка и кишечника</a:t>
            </a:r>
          </a:p>
          <a:p>
            <a:r>
              <a:rPr lang="ru-RU" dirty="0" smtClean="0"/>
              <a:t>Сахарный диабет</a:t>
            </a:r>
          </a:p>
          <a:p>
            <a:r>
              <a:rPr lang="ru-RU" dirty="0" smtClean="0"/>
              <a:t>Снижение иммунитета</a:t>
            </a:r>
          </a:p>
          <a:p>
            <a:r>
              <a:rPr lang="ru-RU" dirty="0" smtClean="0"/>
              <a:t>Кариес, болезни зубов</a:t>
            </a:r>
            <a:endParaRPr lang="ru-RU" dirty="0"/>
          </a:p>
        </p:txBody>
      </p:sp>
      <p:pic>
        <p:nvPicPr>
          <p:cNvPr id="35842" name="Picture 2" descr="http://andrologmed.ru/wp-content/uploads/a/9/e/a9efec65bc482836f3f784d687a8c955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80"/>
            <a:ext cx="403244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828800"/>
          </a:xfrm>
        </p:spPr>
        <p:txBody>
          <a:bodyPr/>
          <a:lstStyle/>
          <a:p>
            <a:r>
              <a:rPr lang="ru-RU" dirty="0" smtClean="0"/>
              <a:t>Определить пригодность для еды котлеты из Макдональдса по сравнению с домашней котлетой.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996952"/>
            <a:ext cx="6624736" cy="1584176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atin typeface="+mj-lt"/>
                <a:ea typeface="+mj-ea"/>
                <a:cs typeface="+mj-cs"/>
              </a:rPr>
              <a:t>Задачи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4293096"/>
            <a:ext cx="7467600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4221088"/>
            <a:ext cx="7467600" cy="1828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Сравнить при одинаковых условиях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что происходит с </a:t>
            </a:r>
            <a:r>
              <a:rPr lang="ru-RU" sz="3200" dirty="0" smtClean="0"/>
              <a:t>котлетой из Макдональдса по сравнению с домашней котлетой.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3200" dirty="0" smtClean="0"/>
              <a:t>Сравнить микроскопический состав двух котлет.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s://alter-center.ru/media/%D0%9F%D1%80%D0%BE%D0%B4%D1%83%D0%BA%D1%86%D0%B8%D1%8F/9581278d742636458d708f8d0bb12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0"/>
            <a:ext cx="2123728" cy="1781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d31/00041858-d273257a/hello_html_7b8aae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6978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1olestnice.ru/wp-content/uploads/2019/11/kartinka-spasibo-za-vnimanie-dlja-prezentacij-6a1ee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71800" y="350100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Помни!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«Ты - то, что ты ешь»</a:t>
            </a:r>
            <a:br>
              <a:rPr lang="ru-RU" dirty="0" smtClean="0"/>
            </a:br>
            <a:r>
              <a:rPr lang="ru-RU" sz="2000" dirty="0" smtClean="0"/>
              <a:t>Гиппократ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5266928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Имелось в наличии 2 котлеты: одна в составе </a:t>
            </a:r>
            <a:r>
              <a:rPr lang="ru-RU" dirty="0" err="1" smtClean="0"/>
              <a:t>бургера</a:t>
            </a:r>
            <a:r>
              <a:rPr lang="ru-RU" dirty="0" smtClean="0"/>
              <a:t> из Макдональдса, другая - домашняя</a:t>
            </a:r>
          </a:p>
          <a:p>
            <a:r>
              <a:rPr lang="ru-RU" dirty="0" smtClean="0"/>
              <a:t>Обе котлеты хранились в условиях комнаты одинаковое количество времени (1 месяц).</a:t>
            </a:r>
          </a:p>
          <a:p>
            <a:r>
              <a:rPr lang="ru-RU" dirty="0" smtClean="0"/>
              <a:t>Проводилось периодическое фотографирование изменений двух котлет.</a:t>
            </a:r>
          </a:p>
          <a:p>
            <a:r>
              <a:rPr lang="ru-RU" dirty="0" smtClean="0"/>
              <a:t>Через месяц проведено микроскопическое исследование двух котлет </a:t>
            </a:r>
          </a:p>
          <a:p>
            <a:r>
              <a:rPr lang="ru-RU" dirty="0" smtClean="0"/>
              <a:t>Сделаны выводы о возможности использования в пищу исследуемых котлет</a:t>
            </a:r>
          </a:p>
          <a:p>
            <a:r>
              <a:rPr lang="ru-RU" dirty="0" smtClean="0"/>
              <a:t>Проведено ознакомление с преимуществами натуральных продуктов для использования в пищу.</a:t>
            </a:r>
            <a:endParaRPr lang="ru-RU" dirty="0"/>
          </a:p>
        </p:txBody>
      </p:sp>
      <p:pic>
        <p:nvPicPr>
          <p:cNvPr id="1026" name="Picture 2" descr="C:\Users\Igor\Desktop\презентация\IMG_20200918_184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08720"/>
            <a:ext cx="2520280" cy="2664296"/>
          </a:xfrm>
          <a:prstGeom prst="rect">
            <a:avLst/>
          </a:prstGeom>
          <a:noFill/>
        </p:spPr>
      </p:pic>
      <p:pic>
        <p:nvPicPr>
          <p:cNvPr id="1027" name="Picture 3" descr="C:\Users\Igor\Desktop\презентация\IMG_20201007_111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789040"/>
            <a:ext cx="2232248" cy="268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Igor\Desktop\презентация\IMG_20200920_112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800000">
            <a:off x="0" y="908717"/>
            <a:ext cx="9144000" cy="594928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9944" y="-235024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на котлетах – 7 дней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530120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начальный запах сохраняется, котлета усыхает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-17140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на домашней котлете – 7 дней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99592" y="537321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начальный запах сохраняется, котлета усыхает</a:t>
            </a:r>
            <a:endParaRPr lang="ru-RU" sz="3100" dirty="0"/>
          </a:p>
        </p:txBody>
      </p:sp>
      <p:pic>
        <p:nvPicPr>
          <p:cNvPr id="1026" name="Picture 2" descr="C:\Users\Igor\Desktop\презентация\IMG_20201019_13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015616" y="-279312"/>
            <a:ext cx="4967952" cy="72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-24340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на котлетах – 14 дней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C:\Users\Igor\Desktop\презентация\IMG_20201004_114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561358" y="-724645"/>
            <a:ext cx="6021288" cy="914400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5517232"/>
            <a:ext cx="8352928" cy="1143000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начальный запах сохраняется, появился участок плесени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-24340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на домашней котлете – 14 дней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551723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начальный запах пропал, котлета усыхает, плесени нет</a:t>
            </a:r>
            <a:endParaRPr lang="ru-RU" sz="2700" dirty="0"/>
          </a:p>
        </p:txBody>
      </p:sp>
      <p:pic>
        <p:nvPicPr>
          <p:cNvPr id="2050" name="Picture 2" descr="C:\Users\Igor\Desktop\презентация\IMG_20201019_13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051720" y="-531440"/>
            <a:ext cx="5184576" cy="8208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-24340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на котлетах – 1 месяц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C:\Users\Igor\Desktop\презентация\IMG_20201004_114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602000" y="-684000"/>
            <a:ext cx="5940000" cy="9144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5517232"/>
            <a:ext cx="8352928" cy="1143000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начальный запах сохраняется, участок плесени растёт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-24340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на котлетах – 1 месяц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551723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начальный запах пропал, котлета усыхает, плесени нет</a:t>
            </a:r>
            <a:endParaRPr lang="ru-RU" sz="2700" dirty="0"/>
          </a:p>
        </p:txBody>
      </p:sp>
      <p:pic>
        <p:nvPicPr>
          <p:cNvPr id="1026" name="Picture 2" descr="C:\Users\Igor\Desktop\IMG_20201020_122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162955" cy="5372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697</TotalTime>
  <Words>360</Words>
  <Application>Microsoft Office PowerPoint</Application>
  <PresentationFormat>Экран (4:3)</PresentationFormat>
  <Paragraphs>72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Слайд 1</vt:lpstr>
      <vt:lpstr>Цель работы</vt:lpstr>
      <vt:lpstr>Ход работы</vt:lpstr>
      <vt:lpstr>Слайд 4</vt:lpstr>
      <vt:lpstr> начальный запах сохраняется, котлета усыхает</vt:lpstr>
      <vt:lpstr>Слайд 6</vt:lpstr>
      <vt:lpstr> начальный запах пропал, котлета усыхает, плесени нет</vt:lpstr>
      <vt:lpstr>Слайд 8</vt:lpstr>
      <vt:lpstr> начальный запах пропал, котлета усыхает, плесени нет</vt:lpstr>
      <vt:lpstr>Микроскопическое исследование котлет</vt:lpstr>
      <vt:lpstr>Котлета из МакДака </vt:lpstr>
      <vt:lpstr>Котлета из МакДака</vt:lpstr>
      <vt:lpstr>Котлета из МакДака</vt:lpstr>
      <vt:lpstr>Выводы по котлете из МакДака</vt:lpstr>
      <vt:lpstr>Домашняя котлета</vt:lpstr>
      <vt:lpstr>Домашняя котлета</vt:lpstr>
      <vt:lpstr>Выводы по домашней котлете</vt:lpstr>
      <vt:lpstr>Что же можно есть?</vt:lpstr>
      <vt:lpstr>Что будет от неполезных продуктов</vt:lpstr>
      <vt:lpstr>Слайд 20</vt:lpstr>
      <vt:lpstr>Помни!  «Ты - то, что ты ешь» Гиппократ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Igor</cp:lastModifiedBy>
  <cp:revision>76</cp:revision>
  <dcterms:created xsi:type="dcterms:W3CDTF">2020-10-18T09:24:35Z</dcterms:created>
  <dcterms:modified xsi:type="dcterms:W3CDTF">2020-10-20T16:09:34Z</dcterms:modified>
</cp:coreProperties>
</file>