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12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466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135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2367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4962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82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354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07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26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0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757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19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71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195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296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04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C9B70-3BD2-4681-B82D-BDC6E0594930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C0DE5A-A3FE-4494-9607-DF46DDC96C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2696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294" y="3810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Приокско-террасный</a:t>
            </a:r>
            <a:r>
              <a:rPr lang="ru-RU" sz="4000" dirty="0" smtClean="0"/>
              <a:t> государственный заповедник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741" y="2263134"/>
            <a:ext cx="5853996" cy="3910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101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9917"/>
            <a:ext cx="3854528" cy="127846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Заповедник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544659"/>
            <a:ext cx="5901336" cy="442600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1069" y="1793658"/>
            <a:ext cx="3854528" cy="2584449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Приокско-Террасный государственный природный биосферный заповедник — это островок дикой природы в самом густонаселенном регионе России.</a:t>
            </a:r>
          </a:p>
          <a:p>
            <a:pPr algn="just"/>
            <a:r>
              <a:rPr lang="ru-RU" sz="1800" dirty="0" smtClean="0"/>
              <a:t>Единственный </a:t>
            </a:r>
            <a:r>
              <a:rPr lang="ru-RU" sz="1800" dirty="0"/>
              <a:t>заповедник Московской области находится всего в 100 километрах от Красной площади. Он расположен на террасах левого берега реки Оки, покрытых сосновыми и смешанными лесами.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204236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Растения Заповедника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2" y="1199193"/>
            <a:ext cx="5375125" cy="358341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В заповеднике произрастает 913 видов сосудистых растений. На его уникальной территории можно встретить как характерные для северных районов болота с росянкой и клюквой, так и участки с более южной, степной растительностью.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371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3694" y="472440"/>
            <a:ext cx="3854528" cy="6739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Звери и птицы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5794" y="2683949"/>
            <a:ext cx="7159382" cy="357969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" y="335280"/>
            <a:ext cx="4876800" cy="6858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Это один из самых маленьких заповедников России. Однако на площади менее 5 тыс. га обитает 153 вида птиц и 57 видов диких млекопитающих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Приокско-Террасном государственном природном биосферном заповеднике обитают следующие животные:</a:t>
            </a:r>
          </a:p>
          <a:p>
            <a:r>
              <a:rPr lang="ru-RU" sz="2400" dirty="0" smtClean="0"/>
              <a:t>Южный ёж.</a:t>
            </a:r>
          </a:p>
          <a:p>
            <a:r>
              <a:rPr lang="ru-RU" sz="2400" dirty="0" smtClean="0"/>
              <a:t>Рыжая полёвка.</a:t>
            </a:r>
          </a:p>
          <a:p>
            <a:r>
              <a:rPr lang="ru-RU" sz="2400" dirty="0" smtClean="0"/>
              <a:t>Белка обыкновенная.</a:t>
            </a:r>
          </a:p>
          <a:p>
            <a:r>
              <a:rPr lang="ru-RU" sz="2400" dirty="0" smtClean="0"/>
              <a:t>Волк.</a:t>
            </a:r>
          </a:p>
          <a:p>
            <a:r>
              <a:rPr lang="ru-RU" sz="2400" dirty="0" smtClean="0"/>
              <a:t>Ласка.</a:t>
            </a:r>
          </a:p>
          <a:p>
            <a:r>
              <a:rPr lang="ru-RU" sz="2400" dirty="0" smtClean="0"/>
              <a:t>Барсук.</a:t>
            </a:r>
          </a:p>
          <a:p>
            <a:r>
              <a:rPr lang="ru-RU" sz="2400" dirty="0" smtClean="0"/>
              <a:t>Лось.</a:t>
            </a:r>
          </a:p>
          <a:p>
            <a:r>
              <a:rPr lang="ru-RU" sz="2400" dirty="0" smtClean="0"/>
              <a:t>Косуля.</a:t>
            </a:r>
          </a:p>
          <a:p>
            <a:r>
              <a:rPr lang="ru-RU" sz="2400" dirty="0" smtClean="0"/>
              <a:t>Бобр обыкновенный.</a:t>
            </a:r>
          </a:p>
          <a:p>
            <a:r>
              <a:rPr lang="ru-RU" sz="2400" dirty="0" smtClean="0"/>
              <a:t>Кабан.</a:t>
            </a:r>
          </a:p>
          <a:p>
            <a:pPr algn="just"/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226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69" y="153615"/>
            <a:ext cx="5522678" cy="3681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Зубры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023360"/>
            <a:ext cx="10127826" cy="257556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Г</a:t>
            </a:r>
            <a:r>
              <a:rPr lang="ru-RU" sz="2000" dirty="0" smtClean="0"/>
              <a:t>лавной </a:t>
            </a:r>
            <a:r>
              <a:rPr lang="ru-RU" sz="2000" dirty="0"/>
              <a:t>достопримечательностью заповедника является зубр — дикий лесной бык, самое крупное копытное животное Европы, современник мамонта, который совсем недавно стоял на грани исчезновения. </a:t>
            </a:r>
            <a:endParaRPr lang="ru-RU" sz="2000" dirty="0" smtClean="0"/>
          </a:p>
          <a:p>
            <a:pPr algn="just"/>
            <a:r>
              <a:rPr lang="ru-RU" sz="2000" dirty="0"/>
              <a:t>В 1948-1951 годах в питомник прибыли 7 чистокровных зубров из Польши. </a:t>
            </a:r>
            <a:endParaRPr lang="ru-RU" sz="2000" dirty="0" smtClean="0"/>
          </a:p>
          <a:p>
            <a:pPr algn="just"/>
            <a:r>
              <a:rPr lang="ru-RU" sz="2000" dirty="0"/>
              <a:t>Зубры содержатся в условиях, близких к естественным, на обнесенном сетчатой изгородью участке леса площадью около 200 га. </a:t>
            </a:r>
            <a:endParaRPr lang="ru-RU" sz="2000" dirty="0" smtClean="0"/>
          </a:p>
          <a:p>
            <a:pPr algn="just"/>
            <a:r>
              <a:rPr lang="ru-RU" sz="2000" dirty="0"/>
              <a:t>В зубровом питомнике </a:t>
            </a:r>
            <a:r>
              <a:rPr lang="ru-RU" sz="2000" dirty="0" smtClean="0"/>
              <a:t>также </a:t>
            </a:r>
            <a:r>
              <a:rPr lang="ru-RU" sz="2000" dirty="0" smtClean="0"/>
              <a:t>содержат </a:t>
            </a:r>
            <a:r>
              <a:rPr lang="ru-RU" sz="2000" dirty="0"/>
              <a:t>американских </a:t>
            </a:r>
            <a:r>
              <a:rPr lang="ru-RU" sz="2000" dirty="0" smtClean="0"/>
              <a:t>бизонов.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05285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55" y="594360"/>
            <a:ext cx="3224105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в заповедник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3495" y="2194560"/>
            <a:ext cx="3178385" cy="2962882"/>
          </a:xfrm>
        </p:spPr>
        <p:txBody>
          <a:bodyPr/>
          <a:lstStyle/>
          <a:p>
            <a:r>
              <a:rPr lang="ru-RU" dirty="0" smtClean="0"/>
              <a:t>В конце 3 класса мы посетили данный заповедник</a:t>
            </a:r>
            <a:endParaRPr lang="ru-RU" dirty="0"/>
          </a:p>
        </p:txBody>
      </p:sp>
      <p:pic>
        <p:nvPicPr>
          <p:cNvPr id="4" name="Рисунок 3" descr="IMG_6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77640" y="697230"/>
            <a:ext cx="8214360" cy="61607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55" y="259080"/>
            <a:ext cx="5220545" cy="1371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Зубр </a:t>
            </a:r>
            <a:r>
              <a:rPr lang="ru-RU" sz="3600" i="1" dirty="0" smtClean="0"/>
              <a:t>(</a:t>
            </a:r>
            <a:r>
              <a:rPr lang="ru-RU" sz="3600" i="1" dirty="0" err="1" smtClean="0"/>
              <a:t>Bison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bonasus</a:t>
            </a:r>
            <a:r>
              <a:rPr lang="ru-RU" sz="3600" i="1" dirty="0" smtClean="0"/>
              <a:t>)</a:t>
            </a:r>
            <a:r>
              <a:rPr lang="ru-RU" sz="3600" dirty="0" smtClean="0"/>
              <a:t> — дикий лесной бык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69720"/>
            <a:ext cx="5257800" cy="467868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Длина </a:t>
            </a:r>
            <a:r>
              <a:rPr lang="ru-RU" sz="2000" b="1" dirty="0" smtClean="0"/>
              <a:t>тела быка</a:t>
            </a:r>
            <a:r>
              <a:rPr lang="ru-RU" sz="2000" dirty="0" smtClean="0"/>
              <a:t> доходит до 3 – 3,5 метров, </a:t>
            </a:r>
            <a:r>
              <a:rPr lang="ru-RU" sz="2000" b="1" dirty="0" smtClean="0"/>
              <a:t>высота в плече</a:t>
            </a:r>
            <a:r>
              <a:rPr lang="ru-RU" sz="2000" dirty="0" smtClean="0"/>
              <a:t> 1,7 – 2 метра, вес может достигать одной тонны. Шерсть у зубра на передней части туловища густая, мягкая и длинная, от чего зрительно он кажется еще более массивным и мощным. А вот голос у зубра скорее похож на глухое хрюканье и плохо соответствует создавшемуся впечатлению животного – великана.</a:t>
            </a:r>
            <a:endParaRPr lang="ru-RU" sz="2000" dirty="0"/>
          </a:p>
        </p:txBody>
      </p:sp>
      <p:pic>
        <p:nvPicPr>
          <p:cNvPr id="5" name="Рисунок 4" descr="IMG_6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34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010400" cy="6858000"/>
          </a:xfrm>
        </p:spPr>
        <p:txBody>
          <a:bodyPr>
            <a:normAutofit/>
          </a:bodyPr>
          <a:lstStyle/>
          <a:p>
            <a:r>
              <a:rPr lang="ru-RU" b="1" dirty="0" smtClean="0"/>
              <a:t>Зубр – символ всего природоохранного движения по спасению редких и исчезающих видов животных</a:t>
            </a:r>
            <a:r>
              <a:rPr lang="ru-RU" dirty="0" smtClean="0"/>
              <a:t>. Благодаря разведению в питомниках он стал единственным в мире видом, сохранившимся только в неволе, и успешно возвращающимся в природу!</a:t>
            </a:r>
          </a:p>
          <a:p>
            <a:r>
              <a:rPr lang="ru-RU" dirty="0" smtClean="0"/>
              <a:t>Только человек виноват в исчезновении зубра в дикой природе. Браконьерство, вырубка и выжигание лесов, ничем не ограниченный отстрел животных в периоды войн, народных волнений и революций привели к тому, что к 1927 году в природе зубр был полностью истреблен. В 1927 году во всем мире, причем только в неволе, осталось всего 48 зубров в зоопарках Европы. С 1933 года по 1939 год в СССР проживал один-единственный чистокровный зубр по кличке Бодо, чудом сохранившийся в заповеднике под Херсоном.</a:t>
            </a:r>
          </a:p>
          <a:p>
            <a:r>
              <a:rPr lang="ru-RU" dirty="0" smtClean="0"/>
              <a:t>Благодаря деятельности питомников и зоологических садов зубр был спасен от полного исчезновения. Сейчас </a:t>
            </a:r>
            <a:r>
              <a:rPr lang="ru-RU" b="1" dirty="0" smtClean="0"/>
              <a:t>численность мирового поголовья</a:t>
            </a:r>
            <a:r>
              <a:rPr lang="ru-RU" dirty="0" smtClean="0"/>
              <a:t> зубров около 9500 голов (данные на 2021 год) и большинство из них живут на воле.</a:t>
            </a:r>
          </a:p>
          <a:p>
            <a:endParaRPr lang="ru-RU" dirty="0"/>
          </a:p>
        </p:txBody>
      </p:sp>
      <p:pic>
        <p:nvPicPr>
          <p:cNvPr id="4" name="Рисунок 3" descr="IMG_6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82360" y="858520"/>
            <a:ext cx="6868160" cy="51511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369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Приокско-террасный государственный заповедник</vt:lpstr>
      <vt:lpstr>Заповедник</vt:lpstr>
      <vt:lpstr>Растения Заповедника</vt:lpstr>
      <vt:lpstr>Звери и птицы</vt:lpstr>
      <vt:lpstr>Зубры</vt:lpstr>
      <vt:lpstr>Экскурсия в заповедник</vt:lpstr>
      <vt:lpstr>Зубр (Bison bonasus) — дикий лесной бык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Приокско-Терасский Заповедник</dc:title>
  <dc:creator>USER</dc:creator>
  <cp:lastModifiedBy>Кабинет_6</cp:lastModifiedBy>
  <cp:revision>5</cp:revision>
  <dcterms:created xsi:type="dcterms:W3CDTF">2021-01-17T16:18:05Z</dcterms:created>
  <dcterms:modified xsi:type="dcterms:W3CDTF">2024-06-13T09:58:47Z</dcterms:modified>
</cp:coreProperties>
</file>