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2" r:id="rId8"/>
    <p:sldId id="264" r:id="rId9"/>
    <p:sldId id="263" r:id="rId10"/>
    <p:sldId id="265" r:id="rId11"/>
    <p:sldId id="266" r:id="rId12"/>
    <p:sldId id="267" r:id="rId13"/>
    <p:sldId id="268" r:id="rId14"/>
    <p:sldId id="273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22.12.2011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857628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Откуда пришёл к нам Новый год?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0_d5003_79ba3c7a_XL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530225"/>
            <a:ext cx="4143403" cy="5684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0b32ee463908737b691fbfddc7470852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3857652" cy="632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607325_3720-0x6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photo_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67"/>
            <a:ext cx="4214841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2e7277ebee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072098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1a36f87755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85728"/>
            <a:ext cx="4000528" cy="6286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2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6143668" cy="6327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14290"/>
            <a:ext cx="51435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488-krestyanin-s-sokhoj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9bef890f77f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30225"/>
            <a:ext cx="7358114" cy="5899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0bbadf962b0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3"/>
            <a:ext cx="8001056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142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14380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3772d93c991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8860" y="0"/>
            <a:ext cx="5000660" cy="664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714752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1 января 1700 года – первый «настоящий» Новый год.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112afc6a8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72560" cy="6143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6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01122" cy="6215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</TotalTime>
  <Words>19</Words>
  <PresentationFormat>Экран (4:3)</PresentationFormat>
  <Paragraphs>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Откуда пришёл к нам Новый год?</vt:lpstr>
      <vt:lpstr>Слайд 2</vt:lpstr>
      <vt:lpstr>Слайд 3</vt:lpstr>
      <vt:lpstr>Слайд 4</vt:lpstr>
      <vt:lpstr>Слайд 5</vt:lpstr>
      <vt:lpstr>Слайд 6</vt:lpstr>
      <vt:lpstr>1 января 1700 года – первый «настоящий» Новый год.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пришёл к нам Новый год?</dc:title>
  <cp:lastModifiedBy>Admin</cp:lastModifiedBy>
  <cp:revision>4</cp:revision>
  <dcterms:modified xsi:type="dcterms:W3CDTF">2011-12-21T21:41:25Z</dcterms:modified>
</cp:coreProperties>
</file>